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1"/>
  </p:notesMasterIdLst>
  <p:sldIdLst>
    <p:sldId id="256" r:id="rId2"/>
    <p:sldId id="260" r:id="rId3"/>
    <p:sldId id="266" r:id="rId4"/>
    <p:sldId id="261" r:id="rId5"/>
    <p:sldId id="263" r:id="rId6"/>
    <p:sldId id="264" r:id="rId7"/>
    <p:sldId id="265" r:id="rId8"/>
    <p:sldId id="262" r:id="rId9"/>
    <p:sldId id="2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000000"/>
    <a:srgbClr val="01006D"/>
    <a:srgbClr val="0A0066"/>
    <a:srgbClr val="AAAAE8"/>
    <a:srgbClr val="252483"/>
    <a:srgbClr val="FFB229"/>
    <a:srgbClr val="FFEAA0"/>
    <a:srgbClr val="FFD156"/>
    <a:srgbClr val="FBAD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C8371F-A361-44E9-94F7-217EEDDB08CA}" v="9" dt="2026-03-31T21:20:31.1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344" autoAdjust="0"/>
  </p:normalViewPr>
  <p:slideViewPr>
    <p:cSldViewPr snapToGrid="0">
      <p:cViewPr varScale="1">
        <p:scale>
          <a:sx n="72" d="100"/>
          <a:sy n="72" d="100"/>
        </p:scale>
        <p:origin x="1404" y="2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112C95-E25B-480F-A877-D12D1AE668E3}" type="datetimeFigureOut">
              <a:rPr lang="en-US" smtClean="0"/>
              <a:t>3/31/2026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99A69-05D1-4952-AB41-AEA2584F8533}" type="slidenum">
              <a:rPr lang="en-US" smtClean="0"/>
              <a:t>‹#›</a:t>
            </a:fld>
            <a:endParaRPr lang="en-US"/>
          </a:p>
        </p:txBody>
      </p:sp>
    </p:spTree>
    <p:extLst>
      <p:ext uri="{BB962C8B-B14F-4D97-AF65-F5344CB8AC3E}">
        <p14:creationId xmlns:p14="http://schemas.microsoft.com/office/powerpoint/2010/main" val="1445644218"/>
      </p:ext>
    </p:extLst>
  </p:cSld>
  <p:clrMap bg1="lt1" tx1="dk1" bg2="lt2" tx2="dk2" accent1="accent1" accent2="accent2" accent3="accent3" accent4="accent4" accent5="accent5" accent6="accent6" hlink="hlink" folHlink="folHlink"/>
  <p:notesStyle>
    <a:lvl1pPr marL="173038" indent="-173038"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630238" indent="-173038" algn="l" defTabSz="914400" rtl="0" eaLnBrk="1" latinLnBrk="0" hangingPunct="1">
      <a:buFont typeface="Aptos Narrow" panose="020B0004020202020204" pitchFamily="34" charset="0"/>
      <a:buChar char="–"/>
      <a:defRPr sz="1200" kern="1200">
        <a:solidFill>
          <a:schemeClr val="tx1"/>
        </a:solidFill>
        <a:latin typeface="+mn-lt"/>
        <a:ea typeface="+mn-ea"/>
        <a:cs typeface="+mn-cs"/>
      </a:defRPr>
    </a:lvl2pPr>
    <a:lvl3pPr marL="1087438" indent="-173038" algn="l" defTabSz="914400" rtl="0" eaLnBrk="1" latinLnBrk="0" hangingPunct="1">
      <a:buFont typeface="Wingdings" panose="05000000000000000000" pitchFamily="2" charset="2"/>
      <a:buChar char="§"/>
      <a:defRPr sz="1200" kern="1200">
        <a:solidFill>
          <a:schemeClr val="tx1"/>
        </a:solidFill>
        <a:latin typeface="+mn-lt"/>
        <a:ea typeface="+mn-ea"/>
        <a:cs typeface="+mn-cs"/>
      </a:defRPr>
    </a:lvl3pPr>
    <a:lvl4pPr marL="13716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182880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Summative assessments are an important tool that provides valuable information about student learning.</a:t>
            </a:r>
          </a:p>
          <a:p>
            <a:pPr marL="629920" lvl="1" indent="-172720">
              <a:buFont typeface="Aptos Narrow" panose="020B0004020202020204" pitchFamily="34" charset="0"/>
              <a:buChar char="–"/>
            </a:pPr>
            <a:r>
              <a:rPr lang="en-US"/>
              <a:t>They provide a snapshot of where a student stands in relation to the knowledge and skills expected at their grade level.</a:t>
            </a:r>
          </a:p>
          <a:p>
            <a:pPr marL="629920" lvl="1" indent="-172720">
              <a:buFont typeface="Aptos Narrow" panose="020B0004020202020204" pitchFamily="34" charset="0"/>
              <a:buChar char="–"/>
            </a:pPr>
            <a:r>
              <a:rPr lang="en-US"/>
              <a:t>Summative assessment results, when combined with other student information, such as grades, classroom assignments, teacher observations, and more, can provide a fuller picture of student performance and can help inform educational program decisions.</a:t>
            </a:r>
          </a:p>
          <a:p>
            <a:pPr marL="629920" lvl="1" indent="-172720"/>
            <a:endParaRPr lang="en-US"/>
          </a:p>
          <a:p>
            <a:endParaRPr lang="en-US"/>
          </a:p>
        </p:txBody>
      </p:sp>
      <p:sp>
        <p:nvSpPr>
          <p:cNvPr id="4" name="Slide Number Placeholder 3"/>
          <p:cNvSpPr>
            <a:spLocks noGrp="1"/>
          </p:cNvSpPr>
          <p:nvPr>
            <p:ph type="sldNum" sz="quarter" idx="5"/>
          </p:nvPr>
        </p:nvSpPr>
        <p:spPr/>
        <p:txBody>
          <a:bodyPr/>
          <a:lstStyle/>
          <a:p>
            <a:fld id="{35999A69-05D1-4952-AB41-AEA2584F8533}" type="slidenum">
              <a:rPr lang="en-US" smtClean="0"/>
              <a:t>2</a:t>
            </a:fld>
            <a:endParaRPr lang="en-US"/>
          </a:p>
        </p:txBody>
      </p:sp>
    </p:spTree>
    <p:extLst>
      <p:ext uri="{BB962C8B-B14F-4D97-AF65-F5344CB8AC3E}">
        <p14:creationId xmlns:p14="http://schemas.microsoft.com/office/powerpoint/2010/main" val="1285036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Summative assessments are rigorous, and they focus more on higher-level skills. </a:t>
            </a:r>
          </a:p>
          <a:p>
            <a:pPr lvl="0"/>
            <a:r>
              <a:rPr lang="en-US" sz="1200" kern="1200" dirty="0">
                <a:solidFill>
                  <a:schemeClr val="tx1"/>
                </a:solidFill>
                <a:effectLst/>
                <a:latin typeface="+mn-lt"/>
                <a:ea typeface="+mn-ea"/>
                <a:cs typeface="+mn-cs"/>
              </a:rPr>
              <a:t>For example, </a:t>
            </a:r>
          </a:p>
          <a:p>
            <a:pPr lvl="1"/>
            <a:r>
              <a:rPr lang="en-US" sz="1200" kern="1200" dirty="0">
                <a:solidFill>
                  <a:schemeClr val="tx1"/>
                </a:solidFill>
                <a:effectLst/>
                <a:latin typeface="+mn-lt"/>
                <a:ea typeface="+mn-ea"/>
                <a:cs typeface="+mn-cs"/>
              </a:rPr>
              <a:t>In ELA, the Smarter Balanced Summative Assessments assess students in reading, writing, listening, and research. </a:t>
            </a:r>
          </a:p>
          <a:p>
            <a:pPr lvl="1"/>
            <a:r>
              <a:rPr lang="en-US" sz="1200" kern="1200" dirty="0">
                <a:solidFill>
                  <a:schemeClr val="tx1"/>
                </a:solidFill>
                <a:effectLst/>
                <a:latin typeface="+mn-lt"/>
                <a:ea typeface="+mn-ea"/>
                <a:cs typeface="+mn-cs"/>
              </a:rPr>
              <a:t>In mathematics, in addition to math concepts and procedures, our assessments measure data analysis, problem solving, and require students to not only solve real-world problems but also communicate their reasoning.</a:t>
            </a:r>
          </a:p>
          <a:p>
            <a:pPr lvl="1"/>
            <a:r>
              <a:rPr lang="en-US" dirty="0"/>
              <a:t>In Science, on the California Science Test or CAST, assesses Disciplinary Core Ideas, Science and Engineering Practices, and Crosscutting Concepts in life sciences, physical sciences, and earth and space sciences.</a:t>
            </a:r>
          </a:p>
        </p:txBody>
      </p:sp>
      <p:sp>
        <p:nvSpPr>
          <p:cNvPr id="4" name="Slide Number Placeholder 3"/>
          <p:cNvSpPr>
            <a:spLocks noGrp="1"/>
          </p:cNvSpPr>
          <p:nvPr>
            <p:ph type="sldNum" sz="quarter" idx="5"/>
          </p:nvPr>
        </p:nvSpPr>
        <p:spPr/>
        <p:txBody>
          <a:bodyPr/>
          <a:lstStyle/>
          <a:p>
            <a:fld id="{35999A69-05D1-4952-AB41-AEA2584F8533}" type="slidenum">
              <a:rPr lang="en-US" smtClean="0"/>
              <a:t>3</a:t>
            </a:fld>
            <a:endParaRPr lang="en-US"/>
          </a:p>
        </p:txBody>
      </p:sp>
    </p:spTree>
    <p:extLst>
      <p:ext uri="{BB962C8B-B14F-4D97-AF65-F5344CB8AC3E}">
        <p14:creationId xmlns:p14="http://schemas.microsoft.com/office/powerpoint/2010/main" val="3400058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California has adopted new reporting achievement level descriptors and labels to help students, their families, and the public better understand student performance on the summative English language arts/literacy (ELA), mathematics, and science assessments. </a:t>
            </a:r>
          </a:p>
          <a:p>
            <a:endParaRPr lang="en-US" dirty="0"/>
          </a:p>
          <a:p>
            <a:pPr marL="172720" indent="-172720"/>
            <a:r>
              <a:rPr lang="en-US" dirty="0"/>
              <a:t>By revising achievement level descriptors and labels, and providing examples of student work at each level, we are supporting increased transparency into what the scores mean and how parents and educators can support ongoing progress for their students.</a:t>
            </a:r>
          </a:p>
          <a:p>
            <a:pPr marL="172720" indent="-172720"/>
            <a:endParaRPr lang="en-US" dirty="0"/>
          </a:p>
          <a:p>
            <a:endParaRPr lang="en-US" dirty="0"/>
          </a:p>
        </p:txBody>
      </p:sp>
      <p:sp>
        <p:nvSpPr>
          <p:cNvPr id="4" name="Slide Number Placeholder 3"/>
          <p:cNvSpPr>
            <a:spLocks noGrp="1"/>
          </p:cNvSpPr>
          <p:nvPr>
            <p:ph type="sldNum" sz="quarter" idx="5"/>
          </p:nvPr>
        </p:nvSpPr>
        <p:spPr/>
        <p:txBody>
          <a:bodyPr/>
          <a:lstStyle/>
          <a:p>
            <a:fld id="{35999A69-05D1-4952-AB41-AEA2584F8533}" type="slidenum">
              <a:rPr lang="en-US" smtClean="0"/>
              <a:t>4</a:t>
            </a:fld>
            <a:endParaRPr lang="en-US"/>
          </a:p>
        </p:txBody>
      </p:sp>
    </p:spTree>
    <p:extLst>
      <p:ext uri="{BB962C8B-B14F-4D97-AF65-F5344CB8AC3E}">
        <p14:creationId xmlns:p14="http://schemas.microsoft.com/office/powerpoint/2010/main" val="87828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20" indent="-172720"/>
            <a:r>
              <a:rPr lang="en-US" kern="1200">
                <a:effectLst/>
              </a:rPr>
              <a:t>The labels and descriptions were revised to address the inaccurate perception that Level 3 represents a grade-level cutoff and students scoring below Level 3 are “below grade-level.” </a:t>
            </a:r>
            <a:endParaRPr lang="en-US"/>
          </a:p>
          <a:p>
            <a:pPr marL="172720" indent="-172720"/>
            <a:r>
              <a:rPr lang="en-US" kern="1200">
                <a:effectLst/>
              </a:rPr>
              <a:t>This is not an accurate representation of the assessment or student performance. </a:t>
            </a:r>
            <a:endParaRPr lang="en-US"/>
          </a:p>
          <a:p>
            <a:pPr marL="172720" indent="-172720"/>
            <a:endParaRPr lang="en-US"/>
          </a:p>
        </p:txBody>
      </p:sp>
      <p:sp>
        <p:nvSpPr>
          <p:cNvPr id="4" name="Slide Number Placeholder 3"/>
          <p:cNvSpPr>
            <a:spLocks noGrp="1"/>
          </p:cNvSpPr>
          <p:nvPr>
            <p:ph type="sldNum" sz="quarter" idx="5"/>
          </p:nvPr>
        </p:nvSpPr>
        <p:spPr/>
        <p:txBody>
          <a:bodyPr/>
          <a:lstStyle/>
          <a:p>
            <a:fld id="{35999A69-05D1-4952-AB41-AEA2584F8533}" type="slidenum">
              <a:rPr lang="en-US" smtClean="0"/>
              <a:t>5</a:t>
            </a:fld>
            <a:endParaRPr lang="en-US"/>
          </a:p>
        </p:txBody>
      </p:sp>
    </p:spTree>
    <p:extLst>
      <p:ext uri="{BB962C8B-B14F-4D97-AF65-F5344CB8AC3E}">
        <p14:creationId xmlns:p14="http://schemas.microsoft.com/office/powerpoint/2010/main" val="2929088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20" lvl="0" indent="-172720"/>
            <a:r>
              <a:rPr lang="en-US" kern="1200" dirty="0">
                <a:effectLst/>
              </a:rPr>
              <a:t>All of the items on the assessment measure grade level standards, and student performance at the various levels demonstrates a range of understanding.</a:t>
            </a:r>
          </a:p>
          <a:p>
            <a:pPr marL="172720" lvl="0" indent="-172720"/>
            <a:endParaRPr lang="en-US" kern="1200" dirty="0">
              <a:effectLst/>
            </a:endParaRPr>
          </a:p>
          <a:p>
            <a:pPr marL="172720" lvl="0" indent="-172720"/>
            <a:r>
              <a:rPr lang="en-US" kern="1200" dirty="0">
                <a:effectLst/>
              </a:rPr>
              <a:t>Let’s compare the old reporting labels to the new reporting labels.</a:t>
            </a:r>
          </a:p>
          <a:p>
            <a:pPr marL="629920" lvl="1" indent="-172720"/>
            <a:r>
              <a:rPr lang="en-US" kern="1200" dirty="0">
                <a:effectLst/>
              </a:rPr>
              <a:t>The label for level 4 used to be Standard Exceeded and now it is advanced. </a:t>
            </a:r>
          </a:p>
          <a:p>
            <a:pPr marL="629920" marR="0" lvl="1" indent="-172720" algn="l" defTabSz="914400" rtl="0" eaLnBrk="1" fontAlgn="auto" latinLnBrk="0" hangingPunct="1">
              <a:lnSpc>
                <a:spcPct val="100000"/>
              </a:lnSpc>
              <a:spcBef>
                <a:spcPts val="0"/>
              </a:spcBef>
              <a:spcAft>
                <a:spcPts val="0"/>
              </a:spcAft>
              <a:buClrTx/>
              <a:buSzTx/>
              <a:buFont typeface="Aptos Narrow" panose="020B0004020202020204" pitchFamily="34" charset="0"/>
              <a:buChar char="–"/>
              <a:tabLst/>
              <a:defRPr/>
            </a:pPr>
            <a:r>
              <a:rPr lang="en-US" sz="1200" kern="1200" dirty="0">
                <a:solidFill>
                  <a:schemeClr val="tx1"/>
                </a:solidFill>
                <a:effectLst/>
                <a:latin typeface="+mn-lt"/>
                <a:ea typeface="+mn-ea"/>
                <a:cs typeface="+mn-cs"/>
              </a:rPr>
              <a:t>The label for level 3 used to be Standard Met and now it is Proficient.</a:t>
            </a:r>
          </a:p>
          <a:p>
            <a:pPr marL="629920" marR="0" lvl="1" indent="-172720" algn="l" defTabSz="914400" rtl="0" eaLnBrk="1" fontAlgn="auto" latinLnBrk="0" hangingPunct="1">
              <a:lnSpc>
                <a:spcPct val="100000"/>
              </a:lnSpc>
              <a:spcBef>
                <a:spcPts val="0"/>
              </a:spcBef>
              <a:spcAft>
                <a:spcPts val="0"/>
              </a:spcAft>
              <a:buClrTx/>
              <a:buSzTx/>
              <a:buFont typeface="Aptos Narrow" panose="020B0004020202020204" pitchFamily="34" charset="0"/>
              <a:buChar char="–"/>
              <a:tabLst/>
              <a:defRPr/>
            </a:pPr>
            <a:r>
              <a:rPr lang="en-US" sz="1200" kern="1200" dirty="0">
                <a:solidFill>
                  <a:schemeClr val="tx1"/>
                </a:solidFill>
                <a:effectLst/>
                <a:latin typeface="+mn-lt"/>
                <a:ea typeface="+mn-ea"/>
                <a:cs typeface="+mn-cs"/>
              </a:rPr>
              <a:t>The label for level 2 used to be Standard Nearly Met and now it is Developing.</a:t>
            </a:r>
          </a:p>
          <a:p>
            <a:pPr marL="629920" marR="0" lvl="1" indent="-172720" algn="l" defTabSz="914400" rtl="0" eaLnBrk="1" fontAlgn="auto" latinLnBrk="0" hangingPunct="1">
              <a:lnSpc>
                <a:spcPct val="100000"/>
              </a:lnSpc>
              <a:spcBef>
                <a:spcPts val="0"/>
              </a:spcBef>
              <a:spcAft>
                <a:spcPts val="0"/>
              </a:spcAft>
              <a:buClrTx/>
              <a:buSzTx/>
              <a:buFont typeface="Aptos Narrow" panose="020B0004020202020204" pitchFamily="34" charset="0"/>
              <a:buChar char="–"/>
              <a:tabLst/>
              <a:defRPr/>
            </a:pPr>
            <a:r>
              <a:rPr lang="en-US" sz="1200" kern="1200" dirty="0">
                <a:solidFill>
                  <a:schemeClr val="tx1"/>
                </a:solidFill>
                <a:effectLst/>
                <a:latin typeface="+mn-lt"/>
                <a:ea typeface="+mn-ea"/>
                <a:cs typeface="+mn-cs"/>
              </a:rPr>
              <a:t>The label for level 1 used to be Standard Not Met and now it is Minimal.</a:t>
            </a:r>
          </a:p>
          <a:p>
            <a:pPr lvl="1"/>
            <a:endParaRPr lang="en-US" sz="1200" kern="1200" dirty="0">
              <a:solidFill>
                <a:schemeClr val="tx1"/>
              </a:solidFill>
              <a:effectLst/>
              <a:latin typeface="+mn-lt"/>
              <a:ea typeface="+mn-ea"/>
              <a:cs typeface="+mn-cs"/>
            </a:endParaRPr>
          </a:p>
          <a:p>
            <a:pPr marL="172720" indent="-172720">
              <a:defRPr/>
            </a:pPr>
            <a:r>
              <a:rPr lang="en-US" kern="1200" dirty="0">
                <a:effectLst/>
              </a:rPr>
              <a:t>Students demonstrate grade-level knowledge and skills at increasing degrees of complexity and sophistication across the four levels from Minimal at Level 1 to Developing at Level 2, Proficient at Level 3, and Advanced at Level 4. </a:t>
            </a:r>
            <a:endParaRPr lang="en-US" dirty="0"/>
          </a:p>
          <a:p>
            <a:pPr marL="629920" lvl="1" indent="-172720">
              <a:defRPr/>
            </a:pPr>
            <a:r>
              <a:rPr lang="en-US" kern="1200" dirty="0">
                <a:effectLst/>
              </a:rPr>
              <a:t>It is important for educators to work to increase the progress of all students and to focus on students who demonstrate limited understanding of grade-level skills and knowledge.</a:t>
            </a:r>
            <a:endParaRPr lang="en-US" dirty="0"/>
          </a:p>
          <a:p>
            <a:pPr marL="172720" marR="0" lvl="0" indent="-172720" algn="l" defTabSz="914400">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ndParaRPr>
          </a:p>
          <a:p>
            <a:r>
              <a:rPr lang="en-US" dirty="0"/>
              <a:t>The What Do the Scores Mean documents, which are linked on the resources slide of this deck, provide the full achievement level descriptors for each subject as well as additional information to support understanding of student results</a:t>
            </a:r>
          </a:p>
        </p:txBody>
      </p:sp>
      <p:sp>
        <p:nvSpPr>
          <p:cNvPr id="4" name="Slide Number Placeholder 3"/>
          <p:cNvSpPr>
            <a:spLocks noGrp="1"/>
          </p:cNvSpPr>
          <p:nvPr>
            <p:ph type="sldNum" sz="quarter" idx="5"/>
          </p:nvPr>
        </p:nvSpPr>
        <p:spPr/>
        <p:txBody>
          <a:bodyPr/>
          <a:lstStyle/>
          <a:p>
            <a:fld id="{35999A69-05D1-4952-AB41-AEA2584F8533}" type="slidenum">
              <a:rPr lang="en-US" smtClean="0"/>
              <a:t>6</a:t>
            </a:fld>
            <a:endParaRPr lang="en-US"/>
          </a:p>
        </p:txBody>
      </p:sp>
    </p:spTree>
    <p:extLst>
      <p:ext uri="{BB962C8B-B14F-4D97-AF65-F5344CB8AC3E}">
        <p14:creationId xmlns:p14="http://schemas.microsoft.com/office/powerpoint/2010/main" val="3861831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standards and performance expectations have not been changed.</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test questions, format, scale scores, and cut scores for each level remain the same.</a:t>
            </a:r>
          </a:p>
          <a:p>
            <a:endParaRPr lang="en-US" dirty="0"/>
          </a:p>
          <a:p>
            <a:r>
              <a:rPr lang="en-US" dirty="0"/>
              <a:t>Because of this, year-to-year results can still be compared</a:t>
            </a:r>
          </a:p>
        </p:txBody>
      </p:sp>
      <p:sp>
        <p:nvSpPr>
          <p:cNvPr id="4" name="Slide Number Placeholder 3"/>
          <p:cNvSpPr>
            <a:spLocks noGrp="1"/>
          </p:cNvSpPr>
          <p:nvPr>
            <p:ph type="sldNum" sz="quarter" idx="5"/>
          </p:nvPr>
        </p:nvSpPr>
        <p:spPr/>
        <p:txBody>
          <a:bodyPr/>
          <a:lstStyle/>
          <a:p>
            <a:fld id="{35999A69-05D1-4952-AB41-AEA2584F8533}" type="slidenum">
              <a:rPr lang="en-US" smtClean="0"/>
              <a:t>7</a:t>
            </a:fld>
            <a:endParaRPr lang="en-US"/>
          </a:p>
        </p:txBody>
      </p:sp>
    </p:spTree>
    <p:extLst>
      <p:ext uri="{BB962C8B-B14F-4D97-AF65-F5344CB8AC3E}">
        <p14:creationId xmlns:p14="http://schemas.microsoft.com/office/powerpoint/2010/main" val="885373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Additional resources for parents and families, educators, and school staff can be found on the ALD Toolkit </a:t>
            </a:r>
            <a:r>
              <a:rPr lang="en-US" u="none" dirty="0"/>
              <a:t>webpage at the link on the slide. </a:t>
            </a:r>
          </a:p>
          <a:p>
            <a:endParaRPr lang="en-US" dirty="0"/>
          </a:p>
        </p:txBody>
      </p:sp>
      <p:sp>
        <p:nvSpPr>
          <p:cNvPr id="4" name="Slide Number Placeholder 3"/>
          <p:cNvSpPr>
            <a:spLocks noGrp="1"/>
          </p:cNvSpPr>
          <p:nvPr>
            <p:ph type="sldNum" sz="quarter" idx="5"/>
          </p:nvPr>
        </p:nvSpPr>
        <p:spPr/>
        <p:txBody>
          <a:bodyPr/>
          <a:lstStyle/>
          <a:p>
            <a:fld id="{35999A69-05D1-4952-AB41-AEA2584F8533}" type="slidenum">
              <a:rPr lang="en-US" smtClean="0"/>
              <a:t>8</a:t>
            </a:fld>
            <a:endParaRPr lang="en-US"/>
          </a:p>
        </p:txBody>
      </p:sp>
    </p:spTree>
    <p:extLst>
      <p:ext uri="{BB962C8B-B14F-4D97-AF65-F5344CB8AC3E}">
        <p14:creationId xmlns:p14="http://schemas.microsoft.com/office/powerpoint/2010/main" val="35397896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C2F387-F9F2-B431-B8D1-7A17AE5F902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E50D3666-7650-FC4A-F902-705093DD37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D1A18358-6206-2AF0-A7C8-A66E7B071CC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874140"/>
            <a:ext cx="12192000" cy="3184909"/>
          </a:xfrm>
          <a:prstGeom prst="rect">
            <a:avLst/>
          </a:prstGeom>
          <a:solidFill>
            <a:srgbClr val="0A0066">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5849458C-09DB-2395-B355-7346A468A074}"/>
              </a:ext>
            </a:extLst>
          </p:cNvPr>
          <p:cNvSpPr>
            <a:spLocks noGrp="1"/>
          </p:cNvSpPr>
          <p:nvPr>
            <p:ph type="ctrTitle"/>
          </p:nvPr>
        </p:nvSpPr>
        <p:spPr>
          <a:xfrm>
            <a:off x="1524000" y="1272794"/>
            <a:ext cx="9144000" cy="2387600"/>
          </a:xfrm>
        </p:spPr>
        <p:txBody>
          <a:bodyPr anchor="b"/>
          <a:lstStyle>
            <a:lvl1pPr algn="ctr">
              <a:defRPr sz="6000">
                <a:solidFill>
                  <a:schemeClr val="bg1"/>
                </a:solidFill>
              </a:defRPr>
            </a:lvl1pPr>
          </a:lstStyle>
          <a:p>
            <a:r>
              <a:rPr lang="en-US"/>
              <a:t>Click to edit Master title style</a:t>
            </a:r>
          </a:p>
        </p:txBody>
      </p:sp>
      <p:sp>
        <p:nvSpPr>
          <p:cNvPr id="11" name="Subtitle 2">
            <a:extLst>
              <a:ext uri="{FF2B5EF4-FFF2-40B4-BE49-F238E27FC236}">
                <a16:creationId xmlns:a16="http://schemas.microsoft.com/office/drawing/2014/main" id="{03F58460-8F54-40A9-2AED-0AA1E085B2B6}"/>
              </a:ext>
            </a:extLst>
          </p:cNvPr>
          <p:cNvSpPr>
            <a:spLocks noGrp="1"/>
          </p:cNvSpPr>
          <p:nvPr>
            <p:ph type="subTitle" idx="1"/>
          </p:nvPr>
        </p:nvSpPr>
        <p:spPr>
          <a:xfrm>
            <a:off x="1524000" y="4220770"/>
            <a:ext cx="9144000" cy="575187"/>
          </a:xfrm>
        </p:spPr>
        <p:txBody>
          <a:bodyPr anchor="ctr"/>
          <a:lstStyle>
            <a:lvl1pPr marL="0" indent="0" algn="ctr">
              <a:buNone/>
              <a:defRPr sz="24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Online Image Placeholder 8">
            <a:extLst>
              <a:ext uri="{FF2B5EF4-FFF2-40B4-BE49-F238E27FC236}">
                <a16:creationId xmlns:a16="http://schemas.microsoft.com/office/drawing/2014/main" id="{1423C1F1-164A-75C3-75A8-3868EC72BCE7}"/>
              </a:ext>
            </a:extLst>
          </p:cNvPr>
          <p:cNvSpPr>
            <a:spLocks noGrp="1"/>
          </p:cNvSpPr>
          <p:nvPr>
            <p:ph type="clipArt" sz="quarter" idx="10"/>
          </p:nvPr>
        </p:nvSpPr>
        <p:spPr>
          <a:xfrm>
            <a:off x="10025029" y="4957679"/>
            <a:ext cx="1617592" cy="1619002"/>
          </a:xfrm>
        </p:spPr>
        <p:txBody>
          <a:bodyPr/>
          <a:lstStyle/>
          <a:p>
            <a:endParaRPr lang="en-US"/>
          </a:p>
        </p:txBody>
      </p:sp>
    </p:spTree>
    <p:extLst>
      <p:ext uri="{BB962C8B-B14F-4D97-AF65-F5344CB8AC3E}">
        <p14:creationId xmlns:p14="http://schemas.microsoft.com/office/powerpoint/2010/main" val="22343695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400FF-A811-E718-51F5-4880643BBA98}"/>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FE9E857-A3CA-2608-1D18-A4BAD65ACE8A}"/>
              </a:ext>
            </a:extLst>
          </p:cNvPr>
          <p:cNvSpPr>
            <a:spLocks noGrp="1"/>
          </p:cNvSpPr>
          <p:nvPr>
            <p:ph idx="1"/>
          </p:nvPr>
        </p:nvSpPr>
        <p:spPr>
          <a:xfrm>
            <a:off x="381000" y="1714500"/>
            <a:ext cx="11429999" cy="4131393"/>
          </a:xfrm>
        </p:spPr>
        <p:txBody>
          <a:bodyPr/>
          <a:lstStyle>
            <a:lvl1pPr>
              <a:defRPr sz="3200">
                <a:latin typeface="+mn-lt"/>
              </a:defRPr>
            </a:lvl1pPr>
            <a:lvl2pPr>
              <a:defRPr sz="3000">
                <a:latin typeface="+mn-lt"/>
              </a:defRPr>
            </a:lvl2pPr>
            <a:lvl3pPr>
              <a:defRPr sz="2800">
                <a:latin typeface="+mn-lt"/>
              </a:defRPr>
            </a:lvl3pPr>
            <a:lvl4pPr>
              <a:defRPr sz="2600">
                <a:latin typeface="+mn-lt"/>
              </a:defRPr>
            </a:lvl4pPr>
            <a:lvl5pPr>
              <a:defRPr sz="2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63862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AAE4F-BBC2-16CA-1B0F-FEA087A2CA96}"/>
              </a:ext>
            </a:extLst>
          </p:cNvPr>
          <p:cNvSpPr>
            <a:spLocks noGrp="1"/>
          </p:cNvSpPr>
          <p:nvPr>
            <p:ph type="title"/>
          </p:nvPr>
        </p:nvSpPr>
        <p:spPr>
          <a:xfrm>
            <a:off x="381000" y="1600200"/>
            <a:ext cx="11430000" cy="2962275"/>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503238D0-C9F3-EB8F-9B08-694700829644}"/>
              </a:ext>
            </a:extLst>
          </p:cNvPr>
          <p:cNvSpPr>
            <a:spLocks noGrp="1"/>
          </p:cNvSpPr>
          <p:nvPr>
            <p:ph type="body" idx="1"/>
          </p:nvPr>
        </p:nvSpPr>
        <p:spPr>
          <a:xfrm>
            <a:off x="381000" y="4589464"/>
            <a:ext cx="11430000" cy="1237334"/>
          </a:xfrm>
        </p:spPr>
        <p:txBody>
          <a:bodyPr/>
          <a:lstStyle>
            <a:lvl1pPr marL="0" indent="0">
              <a:buNone/>
              <a:defRPr sz="2400">
                <a:solidFill>
                  <a:schemeClr val="tx1"/>
                </a:solidFill>
                <a:latin typeface="+mn-l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Tree>
    <p:extLst>
      <p:ext uri="{BB962C8B-B14F-4D97-AF65-F5344CB8AC3E}">
        <p14:creationId xmlns:p14="http://schemas.microsoft.com/office/powerpoint/2010/main" val="39836313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7544A-3E9E-4796-36A0-BB134AF85B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A145FC-B281-B0A6-27BF-029B1E9273BC}"/>
              </a:ext>
            </a:extLst>
          </p:cNvPr>
          <p:cNvSpPr>
            <a:spLocks noGrp="1"/>
          </p:cNvSpPr>
          <p:nvPr>
            <p:ph sz="half" idx="1"/>
          </p:nvPr>
        </p:nvSpPr>
        <p:spPr>
          <a:xfrm>
            <a:off x="380999" y="1714500"/>
            <a:ext cx="5506683" cy="412713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905A27D-201D-14A8-4837-B3E6E99A51C8}"/>
              </a:ext>
            </a:extLst>
          </p:cNvPr>
          <p:cNvSpPr>
            <a:spLocks noGrp="1"/>
          </p:cNvSpPr>
          <p:nvPr>
            <p:ph sz="half" idx="2"/>
          </p:nvPr>
        </p:nvSpPr>
        <p:spPr>
          <a:xfrm>
            <a:off x="6304316" y="1714500"/>
            <a:ext cx="5506683" cy="412713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74995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02421-9183-A096-B9C0-0F9072EBA631}"/>
              </a:ext>
            </a:extLst>
          </p:cNvPr>
          <p:cNvSpPr>
            <a:spLocks noGrp="1"/>
          </p:cNvSpPr>
          <p:nvPr>
            <p:ph type="title"/>
          </p:nvPr>
        </p:nvSpPr>
        <p:spPr>
          <a:xfrm>
            <a:off x="381000" y="249236"/>
            <a:ext cx="11430000" cy="134937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F9B1AE84-BDD3-D290-6BD0-96D07B970BB0}"/>
              </a:ext>
            </a:extLst>
          </p:cNvPr>
          <p:cNvSpPr>
            <a:spLocks noGrp="1"/>
          </p:cNvSpPr>
          <p:nvPr>
            <p:ph type="body" idx="1"/>
          </p:nvPr>
        </p:nvSpPr>
        <p:spPr>
          <a:xfrm>
            <a:off x="381000" y="1714500"/>
            <a:ext cx="5500105" cy="790574"/>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0501FA99-DF31-5DBB-881B-96553D5135EE}"/>
              </a:ext>
            </a:extLst>
          </p:cNvPr>
          <p:cNvSpPr>
            <a:spLocks noGrp="1"/>
          </p:cNvSpPr>
          <p:nvPr>
            <p:ph sz="half" idx="2"/>
          </p:nvPr>
        </p:nvSpPr>
        <p:spPr>
          <a:xfrm>
            <a:off x="381000" y="2528099"/>
            <a:ext cx="5500105" cy="32970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4653781B-CB64-5F90-7338-A434F329C3AD}"/>
              </a:ext>
            </a:extLst>
          </p:cNvPr>
          <p:cNvSpPr>
            <a:spLocks noGrp="1"/>
          </p:cNvSpPr>
          <p:nvPr>
            <p:ph type="body" sz="quarter" idx="3"/>
          </p:nvPr>
        </p:nvSpPr>
        <p:spPr>
          <a:xfrm>
            <a:off x="6310895" y="1714500"/>
            <a:ext cx="5500105" cy="790574"/>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086BDC23-21BA-E2CF-0FA9-4EDA54B4E2C1}"/>
              </a:ext>
            </a:extLst>
          </p:cNvPr>
          <p:cNvSpPr>
            <a:spLocks noGrp="1"/>
          </p:cNvSpPr>
          <p:nvPr>
            <p:ph sz="quarter" idx="4"/>
          </p:nvPr>
        </p:nvSpPr>
        <p:spPr>
          <a:xfrm>
            <a:off x="6310895" y="2528099"/>
            <a:ext cx="5500105" cy="33201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51240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F102421-9183-A096-B9C0-0F9072EBA631}"/>
              </a:ext>
            </a:extLst>
          </p:cNvPr>
          <p:cNvSpPr>
            <a:spLocks noGrp="1"/>
          </p:cNvSpPr>
          <p:nvPr>
            <p:ph type="title"/>
          </p:nvPr>
        </p:nvSpPr>
        <p:spPr>
          <a:xfrm>
            <a:off x="381000" y="1"/>
            <a:ext cx="11438680" cy="1600200"/>
          </a:xfrm>
        </p:spPr>
        <p:txBody>
          <a:bodyPr/>
          <a:lstStyle/>
          <a:p>
            <a:r>
              <a:rPr lang="en-US"/>
              <a:t>Click to edit Master title style</a:t>
            </a:r>
          </a:p>
        </p:txBody>
      </p:sp>
      <p:sp>
        <p:nvSpPr>
          <p:cNvPr id="7" name="Text Placeholder 2">
            <a:extLst>
              <a:ext uri="{FF2B5EF4-FFF2-40B4-BE49-F238E27FC236}">
                <a16:creationId xmlns:a16="http://schemas.microsoft.com/office/drawing/2014/main" id="{F9B1AE84-BDD3-D290-6BD0-96D07B970BB0}"/>
              </a:ext>
            </a:extLst>
          </p:cNvPr>
          <p:cNvSpPr>
            <a:spLocks noGrp="1"/>
          </p:cNvSpPr>
          <p:nvPr>
            <p:ph type="body" idx="1"/>
          </p:nvPr>
        </p:nvSpPr>
        <p:spPr>
          <a:xfrm>
            <a:off x="477371" y="1884158"/>
            <a:ext cx="3530978" cy="823912"/>
          </a:xfrm>
          <a:prstGeom prst="roundRect">
            <a:avLst/>
          </a:prstGeom>
          <a:ln w="57150">
            <a:noFill/>
          </a:ln>
        </p:spPr>
        <p:txBody>
          <a:bodyPr anchor="ctr">
            <a:noAutofit/>
          </a:bodyPr>
          <a:lstStyle>
            <a:lvl1pPr marL="0" indent="0" algn="ctr">
              <a:lnSpc>
                <a:spcPct val="90000"/>
              </a:lnSpc>
              <a:spcAft>
                <a:spcPts val="600"/>
              </a:spcAft>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Content Placeholder 3">
            <a:extLst>
              <a:ext uri="{FF2B5EF4-FFF2-40B4-BE49-F238E27FC236}">
                <a16:creationId xmlns:a16="http://schemas.microsoft.com/office/drawing/2014/main" id="{0501FA99-DF31-5DBB-881B-96553D5135EE}"/>
              </a:ext>
            </a:extLst>
          </p:cNvPr>
          <p:cNvSpPr>
            <a:spLocks noGrp="1"/>
          </p:cNvSpPr>
          <p:nvPr>
            <p:ph sz="half" idx="2"/>
          </p:nvPr>
        </p:nvSpPr>
        <p:spPr>
          <a:xfrm>
            <a:off x="381000" y="3025588"/>
            <a:ext cx="3703765" cy="2827907"/>
          </a:xfrm>
        </p:spPr>
        <p:txBody>
          <a:bodyPr/>
          <a:lstStyle/>
          <a:p>
            <a:pPr lvl="0"/>
            <a:r>
              <a:rPr lang="en-US" dirty="0"/>
              <a:t>Click to edit Master text styles</a:t>
            </a:r>
          </a:p>
          <a:p>
            <a:pPr lvl="1"/>
            <a:r>
              <a:rPr lang="en-US" dirty="0"/>
              <a:t>Second level</a:t>
            </a:r>
          </a:p>
          <a:p>
            <a:pPr lvl="2"/>
            <a:r>
              <a:rPr lang="en-US" dirty="0"/>
              <a:t>Third level</a:t>
            </a:r>
          </a:p>
        </p:txBody>
      </p:sp>
      <p:pic>
        <p:nvPicPr>
          <p:cNvPr id="9" name="Graphic 8">
            <a:extLst>
              <a:ext uri="{FF2B5EF4-FFF2-40B4-BE49-F238E27FC236}">
                <a16:creationId xmlns:a16="http://schemas.microsoft.com/office/drawing/2014/main" id="{C2649ED3-7435-A2C9-E080-77B6C45549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1000" y="1714500"/>
            <a:ext cx="3703765" cy="1311088"/>
          </a:xfrm>
          <a:prstGeom prst="rect">
            <a:avLst/>
          </a:prstGeom>
        </p:spPr>
      </p:pic>
      <p:sp>
        <p:nvSpPr>
          <p:cNvPr id="17" name="Text Placeholder 2">
            <a:extLst>
              <a:ext uri="{FF2B5EF4-FFF2-40B4-BE49-F238E27FC236}">
                <a16:creationId xmlns:a16="http://schemas.microsoft.com/office/drawing/2014/main" id="{7BA42EAD-2872-2BB2-69F0-E5DB88D80D1F}"/>
              </a:ext>
            </a:extLst>
          </p:cNvPr>
          <p:cNvSpPr>
            <a:spLocks noGrp="1"/>
          </p:cNvSpPr>
          <p:nvPr>
            <p:ph type="body" idx="10"/>
          </p:nvPr>
        </p:nvSpPr>
        <p:spPr>
          <a:xfrm>
            <a:off x="4340488" y="1884158"/>
            <a:ext cx="3530978" cy="823912"/>
          </a:xfrm>
          <a:prstGeom prst="roundRect">
            <a:avLst/>
          </a:prstGeom>
          <a:ln w="57150">
            <a:noFill/>
          </a:ln>
        </p:spPr>
        <p:txBody>
          <a:bodyPr anchor="ctr">
            <a:noAutofit/>
          </a:bodyPr>
          <a:lstStyle>
            <a:lvl1pPr marL="0" indent="0" algn="ctr">
              <a:lnSpc>
                <a:spcPct val="90000"/>
              </a:lnSpc>
              <a:spcAft>
                <a:spcPts val="600"/>
              </a:spcAft>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8" name="Content Placeholder 3">
            <a:extLst>
              <a:ext uri="{FF2B5EF4-FFF2-40B4-BE49-F238E27FC236}">
                <a16:creationId xmlns:a16="http://schemas.microsoft.com/office/drawing/2014/main" id="{05FCDFEE-29DD-934E-0049-8FB4B5094FD6}"/>
              </a:ext>
            </a:extLst>
          </p:cNvPr>
          <p:cNvSpPr>
            <a:spLocks noGrp="1"/>
          </p:cNvSpPr>
          <p:nvPr>
            <p:ph sz="half" idx="11"/>
          </p:nvPr>
        </p:nvSpPr>
        <p:spPr>
          <a:xfrm>
            <a:off x="4244117" y="3025588"/>
            <a:ext cx="3703765" cy="2827907"/>
          </a:xfrm>
        </p:spPr>
        <p:txBody>
          <a:bodyPr/>
          <a:lstStyle/>
          <a:p>
            <a:pPr lvl="0"/>
            <a:r>
              <a:rPr lang="en-US" dirty="0"/>
              <a:t>Click to edit Master text styles</a:t>
            </a:r>
          </a:p>
          <a:p>
            <a:pPr lvl="1"/>
            <a:r>
              <a:rPr lang="en-US" dirty="0"/>
              <a:t>Second level</a:t>
            </a:r>
          </a:p>
          <a:p>
            <a:pPr lvl="2"/>
            <a:r>
              <a:rPr lang="en-US" dirty="0"/>
              <a:t>Third level</a:t>
            </a:r>
          </a:p>
        </p:txBody>
      </p:sp>
      <p:pic>
        <p:nvPicPr>
          <p:cNvPr id="22" name="Graphic 21">
            <a:extLst>
              <a:ext uri="{FF2B5EF4-FFF2-40B4-BE49-F238E27FC236}">
                <a16:creationId xmlns:a16="http://schemas.microsoft.com/office/drawing/2014/main" id="{EA5AD9D9-2AED-9493-3878-50CC9F00706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44117" y="1714500"/>
            <a:ext cx="3703765" cy="1311088"/>
          </a:xfrm>
          <a:prstGeom prst="rect">
            <a:avLst/>
          </a:prstGeom>
        </p:spPr>
      </p:pic>
      <p:sp>
        <p:nvSpPr>
          <p:cNvPr id="23" name="Text Placeholder 2">
            <a:extLst>
              <a:ext uri="{FF2B5EF4-FFF2-40B4-BE49-F238E27FC236}">
                <a16:creationId xmlns:a16="http://schemas.microsoft.com/office/drawing/2014/main" id="{9D70505E-4E97-95DF-1881-158F1AFE71F3}"/>
              </a:ext>
            </a:extLst>
          </p:cNvPr>
          <p:cNvSpPr>
            <a:spLocks noGrp="1"/>
          </p:cNvSpPr>
          <p:nvPr>
            <p:ph type="body" idx="12"/>
          </p:nvPr>
        </p:nvSpPr>
        <p:spPr>
          <a:xfrm>
            <a:off x="8212286" y="1884158"/>
            <a:ext cx="3530978" cy="823912"/>
          </a:xfrm>
          <a:prstGeom prst="roundRect">
            <a:avLst/>
          </a:prstGeom>
          <a:ln w="57150">
            <a:noFill/>
          </a:ln>
        </p:spPr>
        <p:txBody>
          <a:bodyPr anchor="ctr">
            <a:noAutofit/>
          </a:bodyPr>
          <a:lstStyle>
            <a:lvl1pPr marL="0" indent="0" algn="ctr">
              <a:lnSpc>
                <a:spcPct val="90000"/>
              </a:lnSpc>
              <a:spcAft>
                <a:spcPts val="600"/>
              </a:spcAft>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4" name="Content Placeholder 3">
            <a:extLst>
              <a:ext uri="{FF2B5EF4-FFF2-40B4-BE49-F238E27FC236}">
                <a16:creationId xmlns:a16="http://schemas.microsoft.com/office/drawing/2014/main" id="{B6586FFF-684A-31B9-1F04-14B285186E8F}"/>
              </a:ext>
            </a:extLst>
          </p:cNvPr>
          <p:cNvSpPr>
            <a:spLocks noGrp="1"/>
          </p:cNvSpPr>
          <p:nvPr>
            <p:ph sz="half" idx="13"/>
          </p:nvPr>
        </p:nvSpPr>
        <p:spPr>
          <a:xfrm>
            <a:off x="8115915" y="3025588"/>
            <a:ext cx="3703765" cy="2827907"/>
          </a:xfrm>
        </p:spPr>
        <p:txBody>
          <a:bodyPr/>
          <a:lstStyle/>
          <a:p>
            <a:pPr lvl="0"/>
            <a:r>
              <a:rPr lang="en-US" dirty="0"/>
              <a:t>Click to edit Master text styles</a:t>
            </a:r>
          </a:p>
          <a:p>
            <a:pPr lvl="1"/>
            <a:r>
              <a:rPr lang="en-US" dirty="0"/>
              <a:t>Second level</a:t>
            </a:r>
          </a:p>
          <a:p>
            <a:pPr lvl="2"/>
            <a:r>
              <a:rPr lang="en-US" dirty="0"/>
              <a:t>Third level</a:t>
            </a:r>
          </a:p>
        </p:txBody>
      </p:sp>
      <p:pic>
        <p:nvPicPr>
          <p:cNvPr id="25" name="Graphic 24">
            <a:extLst>
              <a:ext uri="{FF2B5EF4-FFF2-40B4-BE49-F238E27FC236}">
                <a16:creationId xmlns:a16="http://schemas.microsoft.com/office/drawing/2014/main" id="{6FF92A16-06CB-15DA-29A2-9EC7E85FDE7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15915" y="1714500"/>
            <a:ext cx="3703765" cy="1311088"/>
          </a:xfrm>
          <a:prstGeom prst="rect">
            <a:avLst/>
          </a:prstGeom>
        </p:spPr>
      </p:pic>
    </p:spTree>
    <p:extLst>
      <p:ext uri="{BB962C8B-B14F-4D97-AF65-F5344CB8AC3E}">
        <p14:creationId xmlns:p14="http://schemas.microsoft.com/office/powerpoint/2010/main" val="1081895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95D1C-CACC-1907-029E-EF5501D80506}"/>
              </a:ext>
            </a:extLst>
          </p:cNvPr>
          <p:cNvSpPr>
            <a:spLocks noGrp="1"/>
          </p:cNvSpPr>
          <p:nvPr>
            <p:ph type="title"/>
          </p:nvPr>
        </p:nvSpPr>
        <p:spPr>
          <a:xfrm>
            <a:off x="381000" y="1"/>
            <a:ext cx="11429999" cy="1600200"/>
          </a:xfrm>
        </p:spPr>
        <p:txBody>
          <a:bodyPr/>
          <a:lstStyle/>
          <a:p>
            <a:r>
              <a:rPr lang="en-US"/>
              <a:t>Click to edit Master title style</a:t>
            </a:r>
          </a:p>
        </p:txBody>
      </p:sp>
    </p:spTree>
    <p:extLst>
      <p:ext uri="{BB962C8B-B14F-4D97-AF65-F5344CB8AC3E}">
        <p14:creationId xmlns:p14="http://schemas.microsoft.com/office/powerpoint/2010/main" val="3302622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9AF2C2-A85A-330A-89D9-5706E6E39E6C}"/>
              </a:ext>
            </a:extLst>
          </p:cNvPr>
          <p:cNvSpPr>
            <a:spLocks noGrp="1"/>
          </p:cNvSpPr>
          <p:nvPr>
            <p:ph type="title"/>
          </p:nvPr>
        </p:nvSpPr>
        <p:spPr>
          <a:xfrm>
            <a:off x="381000" y="1"/>
            <a:ext cx="11429999" cy="16002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58EF3F9-120E-16A3-B445-B945CA76C057}"/>
              </a:ext>
            </a:extLst>
          </p:cNvPr>
          <p:cNvSpPr>
            <a:spLocks noGrp="1"/>
          </p:cNvSpPr>
          <p:nvPr>
            <p:ph type="body" idx="1"/>
          </p:nvPr>
        </p:nvSpPr>
        <p:spPr>
          <a:xfrm>
            <a:off x="381002" y="1714500"/>
            <a:ext cx="11429998" cy="41313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2" name="Group 11">
            <a:extLst>
              <a:ext uri="{FF2B5EF4-FFF2-40B4-BE49-F238E27FC236}">
                <a16:creationId xmlns:a16="http://schemas.microsoft.com/office/drawing/2014/main" id="{0705B7BB-EFB0-7EBF-F72E-F93787A9496C}"/>
              </a:ext>
            </a:extLst>
          </p:cNvPr>
          <p:cNvGrpSpPr/>
          <p:nvPr userDrawn="1"/>
        </p:nvGrpSpPr>
        <p:grpSpPr>
          <a:xfrm>
            <a:off x="0" y="5845892"/>
            <a:ext cx="12192000" cy="1012108"/>
            <a:chOff x="0" y="4031839"/>
            <a:chExt cx="12595121" cy="1012108"/>
          </a:xfrm>
        </p:grpSpPr>
        <p:pic>
          <p:nvPicPr>
            <p:cNvPr id="5" name="Picture 4">
              <a:extLst>
                <a:ext uri="{FF2B5EF4-FFF2-40B4-BE49-F238E27FC236}">
                  <a16:creationId xmlns:a16="http://schemas.microsoft.com/office/drawing/2014/main" id="{A2B32CFC-C47C-48CD-AEFB-9761D3973572}"/>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0" y="4031839"/>
              <a:ext cx="1799303" cy="1012108"/>
            </a:xfrm>
            <a:prstGeom prst="rect">
              <a:avLst/>
            </a:prstGeom>
          </p:spPr>
        </p:pic>
        <p:pic>
          <p:nvPicPr>
            <p:cNvPr id="6" name="Picture 5">
              <a:extLst>
                <a:ext uri="{FF2B5EF4-FFF2-40B4-BE49-F238E27FC236}">
                  <a16:creationId xmlns:a16="http://schemas.microsoft.com/office/drawing/2014/main" id="{41E5F7CC-E21E-8BB2-33F2-DFFDB86E31FE}"/>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flipH="1">
              <a:off x="1799303" y="4031839"/>
              <a:ext cx="1799303" cy="1012108"/>
            </a:xfrm>
            <a:prstGeom prst="rect">
              <a:avLst/>
            </a:prstGeom>
          </p:spPr>
        </p:pic>
        <p:pic>
          <p:nvPicPr>
            <p:cNvPr id="7" name="Picture 6">
              <a:extLst>
                <a:ext uri="{FF2B5EF4-FFF2-40B4-BE49-F238E27FC236}">
                  <a16:creationId xmlns:a16="http://schemas.microsoft.com/office/drawing/2014/main" id="{9B523B45-6131-C922-8EE2-6D59BCAE680F}"/>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598606" y="4031839"/>
              <a:ext cx="1799303" cy="1012108"/>
            </a:xfrm>
            <a:prstGeom prst="rect">
              <a:avLst/>
            </a:prstGeom>
          </p:spPr>
        </p:pic>
        <p:pic>
          <p:nvPicPr>
            <p:cNvPr id="8" name="Picture 7">
              <a:extLst>
                <a:ext uri="{FF2B5EF4-FFF2-40B4-BE49-F238E27FC236}">
                  <a16:creationId xmlns:a16="http://schemas.microsoft.com/office/drawing/2014/main" id="{3BFDDC92-1D53-84D5-D5C7-EC8273105FDA}"/>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flipH="1">
              <a:off x="5397909" y="4031839"/>
              <a:ext cx="1799303" cy="1012108"/>
            </a:xfrm>
            <a:prstGeom prst="rect">
              <a:avLst/>
            </a:prstGeom>
          </p:spPr>
        </p:pic>
        <p:pic>
          <p:nvPicPr>
            <p:cNvPr id="9" name="Picture 8">
              <a:extLst>
                <a:ext uri="{FF2B5EF4-FFF2-40B4-BE49-F238E27FC236}">
                  <a16:creationId xmlns:a16="http://schemas.microsoft.com/office/drawing/2014/main" id="{EB159CB2-4A40-E43D-2F54-E6FAB14972F3}"/>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7197212" y="4031839"/>
              <a:ext cx="1799303" cy="1012108"/>
            </a:xfrm>
            <a:prstGeom prst="rect">
              <a:avLst/>
            </a:prstGeom>
          </p:spPr>
        </p:pic>
        <p:pic>
          <p:nvPicPr>
            <p:cNvPr id="10" name="Picture 9">
              <a:extLst>
                <a:ext uri="{FF2B5EF4-FFF2-40B4-BE49-F238E27FC236}">
                  <a16:creationId xmlns:a16="http://schemas.microsoft.com/office/drawing/2014/main" id="{5EB16398-45F9-DF9D-8714-ABDC3727910D}"/>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flipH="1">
              <a:off x="8996515" y="4031839"/>
              <a:ext cx="1799303" cy="1012108"/>
            </a:xfrm>
            <a:prstGeom prst="rect">
              <a:avLst/>
            </a:prstGeom>
          </p:spPr>
        </p:pic>
        <p:pic>
          <p:nvPicPr>
            <p:cNvPr id="11" name="Picture 10">
              <a:extLst>
                <a:ext uri="{FF2B5EF4-FFF2-40B4-BE49-F238E27FC236}">
                  <a16:creationId xmlns:a16="http://schemas.microsoft.com/office/drawing/2014/main" id="{508C786E-B2A3-419D-97F2-48F7ACE91D39}"/>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0795818" y="4031839"/>
              <a:ext cx="1799303" cy="1012108"/>
            </a:xfrm>
            <a:prstGeom prst="rect">
              <a:avLst/>
            </a:prstGeom>
          </p:spPr>
        </p:pic>
      </p:grpSp>
    </p:spTree>
    <p:extLst>
      <p:ext uri="{BB962C8B-B14F-4D97-AF65-F5344CB8AC3E}">
        <p14:creationId xmlns:p14="http://schemas.microsoft.com/office/powerpoint/2010/main" val="731441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Lst>
  <p:txStyles>
    <p:titleStyle>
      <a:lvl1pPr algn="l" defTabSz="914400" rtl="0" eaLnBrk="1" latinLnBrk="0" hangingPunct="1">
        <a:lnSpc>
          <a:spcPct val="10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600"/>
        </a:spcBef>
        <a:spcAft>
          <a:spcPts val="1200"/>
        </a:spcAft>
        <a:buFont typeface="Arial" panose="020B0604020202020204" pitchFamily="34" charset="0"/>
        <a:buChar char="•"/>
        <a:defRPr sz="32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100000"/>
        </a:lnSpc>
        <a:spcBef>
          <a:spcPts val="600"/>
        </a:spcBef>
        <a:spcAft>
          <a:spcPts val="1200"/>
        </a:spcAft>
        <a:buFont typeface="Aptos Narrow" panose="020B0004020202020204" pitchFamily="34" charset="0"/>
        <a:buChar char="–"/>
        <a:defRPr sz="30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600"/>
        </a:spcBef>
        <a:spcAft>
          <a:spcPts val="1200"/>
        </a:spcAft>
        <a:buFont typeface="Arial" panose="020B0604020202020204" pitchFamily="34" charset="0"/>
        <a:buChar char="•"/>
        <a:defRPr sz="28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600"/>
        </a:spcBef>
        <a:spcAft>
          <a:spcPts val="1200"/>
        </a:spcAft>
        <a:buFont typeface="Arial" panose="020B0604020202020204" pitchFamily="34" charset="0"/>
        <a:buChar char="•"/>
        <a:defRPr sz="26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600"/>
        </a:spcBef>
        <a:spcAft>
          <a:spcPts val="1200"/>
        </a:spcAft>
        <a:buFont typeface="Arial" panose="020B0604020202020204" pitchFamily="34" charset="0"/>
        <a:buChar char="•"/>
        <a:defRPr sz="2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40" userDrawn="1">
          <p15:clr>
            <a:srgbClr val="F26B43"/>
          </p15:clr>
        </p15:guide>
        <p15:guide id="4" orient="horz" pos="1080" userDrawn="1">
          <p15:clr>
            <a:srgbClr val="F26B43"/>
          </p15:clr>
        </p15:guide>
        <p15:guide id="5" orient="horz" pos="1008" userDrawn="1">
          <p15:clr>
            <a:srgbClr val="F26B43"/>
          </p15:clr>
        </p15:guide>
        <p15:guide id="6" pos="74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caaspp-elpac.org/resources/reporting/ssr-and-reporting-resources/ald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F28D5-5D31-4783-54C7-2C292EC63F5D}"/>
              </a:ext>
            </a:extLst>
          </p:cNvPr>
          <p:cNvSpPr>
            <a:spLocks noGrp="1"/>
          </p:cNvSpPr>
          <p:nvPr>
            <p:ph type="ctrTitle"/>
          </p:nvPr>
        </p:nvSpPr>
        <p:spPr>
          <a:xfrm>
            <a:off x="1524000" y="1272794"/>
            <a:ext cx="9144000" cy="2387600"/>
          </a:xfrm>
        </p:spPr>
        <p:txBody>
          <a:bodyPr anchor="ctr">
            <a:normAutofit fontScale="90000"/>
          </a:bodyPr>
          <a:lstStyle/>
          <a:p>
            <a:r>
              <a:rPr lang="en-US" dirty="0"/>
              <a:t>New Reporting Achievement </a:t>
            </a:r>
            <a:br>
              <a:rPr lang="en-US" dirty="0"/>
            </a:br>
            <a:r>
              <a:rPr lang="en-US" dirty="0"/>
              <a:t>Level Descriptors</a:t>
            </a:r>
          </a:p>
        </p:txBody>
      </p:sp>
      <p:sp>
        <p:nvSpPr>
          <p:cNvPr id="3" name="Subtitle 2">
            <a:extLst>
              <a:ext uri="{FF2B5EF4-FFF2-40B4-BE49-F238E27FC236}">
                <a16:creationId xmlns:a16="http://schemas.microsoft.com/office/drawing/2014/main" id="{92610561-8CC8-9049-DD2E-6E0BE191A690}"/>
              </a:ext>
            </a:extLst>
          </p:cNvPr>
          <p:cNvSpPr>
            <a:spLocks noGrp="1"/>
          </p:cNvSpPr>
          <p:nvPr>
            <p:ph type="subTitle" idx="1"/>
          </p:nvPr>
        </p:nvSpPr>
        <p:spPr>
          <a:xfrm>
            <a:off x="1524000" y="4220770"/>
            <a:ext cx="9144000" cy="575187"/>
          </a:xfrm>
        </p:spPr>
        <p:txBody>
          <a:bodyPr>
            <a:normAutofit/>
          </a:bodyPr>
          <a:lstStyle/>
          <a:p>
            <a:r>
              <a:rPr lang="en-US" dirty="0"/>
              <a:t>For Local Educational Agency and School Staff</a:t>
            </a:r>
          </a:p>
        </p:txBody>
      </p:sp>
      <p:pic>
        <p:nvPicPr>
          <p:cNvPr id="11" name="Online Image Placeholder 10" descr="California Department of Education Seal">
            <a:extLst>
              <a:ext uri="{FF2B5EF4-FFF2-40B4-BE49-F238E27FC236}">
                <a16:creationId xmlns:a16="http://schemas.microsoft.com/office/drawing/2014/main" id="{EE15C33D-AB10-A950-BBA6-81D313EEF29B}"/>
              </a:ext>
            </a:extLst>
          </p:cNvPr>
          <p:cNvPicPr>
            <a:picLocks noGrp="1" noChangeAspect="1"/>
          </p:cNvPicPr>
          <p:nvPr>
            <p:ph type="clipArt" sz="quarter" idx="10"/>
          </p:nvPr>
        </p:nvPicPr>
        <p:blipFill>
          <a:blip r:embed="rId2" cstate="email">
            <a:extLst>
              <a:ext uri="{28A0092B-C50C-407E-A947-70E740481C1C}">
                <a14:useLocalDpi xmlns:a14="http://schemas.microsoft.com/office/drawing/2010/main"/>
              </a:ext>
            </a:extLst>
          </a:blip>
          <a:stretch>
            <a:fillRect/>
          </a:stretch>
        </p:blipFill>
        <p:spPr>
          <a:xfrm>
            <a:off x="10025063" y="4958557"/>
            <a:ext cx="1617662" cy="1617662"/>
          </a:xfrm>
        </p:spPr>
      </p:pic>
    </p:spTree>
    <p:extLst>
      <p:ext uri="{BB962C8B-B14F-4D97-AF65-F5344CB8AC3E}">
        <p14:creationId xmlns:p14="http://schemas.microsoft.com/office/powerpoint/2010/main" val="3827503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2A578-6670-A667-EB1A-AD3F03EB5EC9}"/>
              </a:ext>
            </a:extLst>
          </p:cNvPr>
          <p:cNvSpPr>
            <a:spLocks noGrp="1"/>
          </p:cNvSpPr>
          <p:nvPr>
            <p:ph type="title"/>
          </p:nvPr>
        </p:nvSpPr>
        <p:spPr>
          <a:xfrm>
            <a:off x="381000" y="1"/>
            <a:ext cx="11429999" cy="1600200"/>
          </a:xfrm>
        </p:spPr>
        <p:txBody>
          <a:bodyPr/>
          <a:lstStyle/>
          <a:p>
            <a:r>
              <a:rPr lang="en-US" dirty="0"/>
              <a:t>A Tool to Support Learning</a:t>
            </a:r>
          </a:p>
        </p:txBody>
      </p:sp>
      <p:sp>
        <p:nvSpPr>
          <p:cNvPr id="4" name="Content Placeholder 3">
            <a:extLst>
              <a:ext uri="{FF2B5EF4-FFF2-40B4-BE49-F238E27FC236}">
                <a16:creationId xmlns:a16="http://schemas.microsoft.com/office/drawing/2014/main" id="{EA502B91-80AC-9922-1A3F-87AB98C0A00D}"/>
              </a:ext>
            </a:extLst>
          </p:cNvPr>
          <p:cNvSpPr>
            <a:spLocks noGrp="1"/>
          </p:cNvSpPr>
          <p:nvPr>
            <p:ph sz="half" idx="1"/>
          </p:nvPr>
        </p:nvSpPr>
        <p:spPr>
          <a:xfrm>
            <a:off x="381000" y="1714500"/>
            <a:ext cx="5715000" cy="2702225"/>
          </a:xfrm>
        </p:spPr>
        <p:txBody>
          <a:bodyPr vert="horz" lIns="91440" tIns="45720" rIns="91440" bIns="45720" rtlCol="0" anchor="t">
            <a:normAutofit/>
          </a:bodyPr>
          <a:lstStyle/>
          <a:p>
            <a:pPr marL="0" indent="0">
              <a:buNone/>
            </a:pPr>
            <a:r>
              <a:rPr lang="en-US" dirty="0"/>
              <a:t>Summative assessments are an important tool that provides valuable information about student learning.</a:t>
            </a:r>
          </a:p>
        </p:txBody>
      </p:sp>
      <p:pic>
        <p:nvPicPr>
          <p:cNvPr id="11" name="Content Placeholder 10">
            <a:extLst>
              <a:ext uri="{FF2B5EF4-FFF2-40B4-BE49-F238E27FC236}">
                <a16:creationId xmlns:a16="http://schemas.microsoft.com/office/drawing/2014/main" id="{917F7D29-21A6-2D3C-9D18-5DDAC27E7443}"/>
              </a:ext>
              <a:ext uri="{C183D7F6-B498-43B3-948B-1728B52AA6E4}">
                <adec:decorative xmlns:adec="http://schemas.microsoft.com/office/drawing/2017/decorative" val="1"/>
              </a:ext>
            </a:extLst>
          </p:cNvPr>
          <p:cNvPicPr>
            <a:picLocks noGrp="1" noChangeAspect="1"/>
          </p:cNvPicPr>
          <p:nvPr>
            <p:ph sz="half" idx="2"/>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6754483" y="317020"/>
            <a:ext cx="5437517" cy="6058317"/>
          </a:xfrm>
        </p:spPr>
      </p:pic>
    </p:spTree>
    <p:extLst>
      <p:ext uri="{BB962C8B-B14F-4D97-AF65-F5344CB8AC3E}">
        <p14:creationId xmlns:p14="http://schemas.microsoft.com/office/powerpoint/2010/main" val="3377569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FF98D-1988-F190-B2C1-44916D62D8CF}"/>
              </a:ext>
            </a:extLst>
          </p:cNvPr>
          <p:cNvSpPr>
            <a:spLocks noGrp="1"/>
          </p:cNvSpPr>
          <p:nvPr>
            <p:ph type="title"/>
          </p:nvPr>
        </p:nvSpPr>
        <p:spPr>
          <a:xfrm>
            <a:off x="381000" y="1"/>
            <a:ext cx="11438680" cy="1600200"/>
          </a:xfrm>
        </p:spPr>
        <p:txBody>
          <a:bodyPr/>
          <a:lstStyle/>
          <a:p>
            <a:r>
              <a:rPr lang="en-US" dirty="0"/>
              <a:t>What We Assess</a:t>
            </a:r>
          </a:p>
        </p:txBody>
      </p:sp>
      <p:sp>
        <p:nvSpPr>
          <p:cNvPr id="8" name="Text Placeholder 7">
            <a:extLst>
              <a:ext uri="{FF2B5EF4-FFF2-40B4-BE49-F238E27FC236}">
                <a16:creationId xmlns:a16="http://schemas.microsoft.com/office/drawing/2014/main" id="{7CC631CE-93A2-83E6-5407-82E94CF5E57B}"/>
              </a:ext>
            </a:extLst>
          </p:cNvPr>
          <p:cNvSpPr>
            <a:spLocks noGrp="1"/>
          </p:cNvSpPr>
          <p:nvPr>
            <p:ph type="body" idx="1"/>
          </p:nvPr>
        </p:nvSpPr>
        <p:spPr>
          <a:xfrm>
            <a:off x="477838" y="1849527"/>
            <a:ext cx="3530600" cy="823912"/>
          </a:xfrm>
        </p:spPr>
        <p:txBody>
          <a:bodyPr/>
          <a:lstStyle/>
          <a:p>
            <a:r>
              <a:rPr lang="en-US" dirty="0"/>
              <a:t>English Language Arts/Literacy (ELA)</a:t>
            </a:r>
          </a:p>
        </p:txBody>
      </p:sp>
      <p:sp>
        <p:nvSpPr>
          <p:cNvPr id="3" name="Content Placeholder 2">
            <a:extLst>
              <a:ext uri="{FF2B5EF4-FFF2-40B4-BE49-F238E27FC236}">
                <a16:creationId xmlns:a16="http://schemas.microsoft.com/office/drawing/2014/main" id="{A3B2E441-C277-3A8E-9629-1896FDB079C3}"/>
              </a:ext>
            </a:extLst>
          </p:cNvPr>
          <p:cNvSpPr>
            <a:spLocks noGrp="1"/>
          </p:cNvSpPr>
          <p:nvPr>
            <p:ph sz="half" idx="2"/>
          </p:nvPr>
        </p:nvSpPr>
        <p:spPr>
          <a:xfrm>
            <a:off x="381000" y="3209025"/>
            <a:ext cx="3703638" cy="2644087"/>
          </a:xfrm>
        </p:spPr>
        <p:txBody>
          <a:bodyPr anchor="t">
            <a:normAutofit/>
          </a:bodyPr>
          <a:lstStyle/>
          <a:p>
            <a:pPr marL="457200">
              <a:lnSpc>
                <a:spcPct val="90000"/>
              </a:lnSpc>
              <a:spcAft>
                <a:spcPts val="400"/>
              </a:spcAft>
            </a:pPr>
            <a:r>
              <a:rPr lang="en-US" sz="2600" dirty="0"/>
              <a:t>Reading</a:t>
            </a:r>
          </a:p>
          <a:p>
            <a:pPr marL="457200">
              <a:lnSpc>
                <a:spcPct val="90000"/>
              </a:lnSpc>
              <a:spcAft>
                <a:spcPts val="400"/>
              </a:spcAft>
            </a:pPr>
            <a:r>
              <a:rPr lang="en-US" sz="2600" dirty="0"/>
              <a:t>Writing</a:t>
            </a:r>
          </a:p>
          <a:p>
            <a:pPr marL="457200">
              <a:lnSpc>
                <a:spcPct val="90000"/>
              </a:lnSpc>
              <a:spcAft>
                <a:spcPts val="400"/>
              </a:spcAft>
            </a:pPr>
            <a:r>
              <a:rPr lang="en-US" sz="2600" dirty="0"/>
              <a:t>Listening</a:t>
            </a:r>
          </a:p>
          <a:p>
            <a:pPr marL="457200">
              <a:lnSpc>
                <a:spcPct val="90000"/>
              </a:lnSpc>
              <a:spcAft>
                <a:spcPts val="400"/>
              </a:spcAft>
            </a:pPr>
            <a:r>
              <a:rPr lang="en-US" sz="2600" dirty="0"/>
              <a:t>Research </a:t>
            </a:r>
          </a:p>
          <a:p>
            <a:pPr marL="457200">
              <a:lnSpc>
                <a:spcPct val="90000"/>
              </a:lnSpc>
              <a:spcAft>
                <a:spcPts val="400"/>
              </a:spcAft>
            </a:pPr>
            <a:endParaRPr lang="en-US" sz="2600" dirty="0"/>
          </a:p>
        </p:txBody>
      </p:sp>
      <p:sp>
        <p:nvSpPr>
          <p:cNvPr id="9" name="Text Placeholder 8">
            <a:extLst>
              <a:ext uri="{FF2B5EF4-FFF2-40B4-BE49-F238E27FC236}">
                <a16:creationId xmlns:a16="http://schemas.microsoft.com/office/drawing/2014/main" id="{46BEC74E-6054-498A-9CF9-03B3BD1D74FD}"/>
              </a:ext>
            </a:extLst>
          </p:cNvPr>
          <p:cNvSpPr>
            <a:spLocks noGrp="1"/>
          </p:cNvSpPr>
          <p:nvPr>
            <p:ph type="body" idx="10"/>
          </p:nvPr>
        </p:nvSpPr>
        <p:spPr>
          <a:xfrm>
            <a:off x="4340225" y="1849527"/>
            <a:ext cx="3530600" cy="823912"/>
          </a:xfrm>
        </p:spPr>
        <p:txBody>
          <a:bodyPr anchor="ctr"/>
          <a:lstStyle/>
          <a:p>
            <a:r>
              <a:rPr lang="en-US" dirty="0"/>
              <a:t>Mathematics</a:t>
            </a:r>
          </a:p>
        </p:txBody>
      </p:sp>
      <p:sp>
        <p:nvSpPr>
          <p:cNvPr id="10" name="Content Placeholder 9">
            <a:extLst>
              <a:ext uri="{FF2B5EF4-FFF2-40B4-BE49-F238E27FC236}">
                <a16:creationId xmlns:a16="http://schemas.microsoft.com/office/drawing/2014/main" id="{35820F57-961A-B19F-1E9F-F35390EA8A87}"/>
              </a:ext>
            </a:extLst>
          </p:cNvPr>
          <p:cNvSpPr>
            <a:spLocks noGrp="1"/>
          </p:cNvSpPr>
          <p:nvPr>
            <p:ph sz="half" idx="11"/>
          </p:nvPr>
        </p:nvSpPr>
        <p:spPr>
          <a:xfrm>
            <a:off x="4243388" y="3209025"/>
            <a:ext cx="3705225" cy="2644087"/>
          </a:xfrm>
        </p:spPr>
        <p:txBody>
          <a:bodyPr anchor="t">
            <a:noAutofit/>
          </a:bodyPr>
          <a:lstStyle/>
          <a:p>
            <a:pPr marL="457200">
              <a:lnSpc>
                <a:spcPct val="90000"/>
              </a:lnSpc>
              <a:spcAft>
                <a:spcPts val="400"/>
              </a:spcAft>
            </a:pPr>
            <a:r>
              <a:rPr lang="en-US" sz="2600" dirty="0"/>
              <a:t>Concepts and procedures </a:t>
            </a:r>
          </a:p>
          <a:p>
            <a:pPr marL="457200">
              <a:lnSpc>
                <a:spcPct val="90000"/>
              </a:lnSpc>
              <a:spcAft>
                <a:spcPts val="400"/>
              </a:spcAft>
            </a:pPr>
            <a:r>
              <a:rPr lang="en-US" sz="2600" dirty="0"/>
              <a:t>Mathematical procedures</a:t>
            </a:r>
          </a:p>
          <a:p>
            <a:pPr marL="457200">
              <a:lnSpc>
                <a:spcPct val="90000"/>
              </a:lnSpc>
              <a:spcAft>
                <a:spcPts val="400"/>
              </a:spcAft>
            </a:pPr>
            <a:r>
              <a:rPr lang="en-US" sz="2600" dirty="0"/>
              <a:t>Data analysis and  problem solving</a:t>
            </a:r>
          </a:p>
        </p:txBody>
      </p:sp>
      <p:sp>
        <p:nvSpPr>
          <p:cNvPr id="11" name="Text Placeholder 10">
            <a:extLst>
              <a:ext uri="{FF2B5EF4-FFF2-40B4-BE49-F238E27FC236}">
                <a16:creationId xmlns:a16="http://schemas.microsoft.com/office/drawing/2014/main" id="{53F49B02-7E6E-C32B-624E-538DB0226044}"/>
              </a:ext>
            </a:extLst>
          </p:cNvPr>
          <p:cNvSpPr>
            <a:spLocks noGrp="1"/>
          </p:cNvSpPr>
          <p:nvPr>
            <p:ph type="body" idx="12"/>
          </p:nvPr>
        </p:nvSpPr>
        <p:spPr>
          <a:xfrm>
            <a:off x="8212138" y="1849527"/>
            <a:ext cx="3530600" cy="823912"/>
          </a:xfrm>
        </p:spPr>
        <p:txBody>
          <a:bodyPr anchor="ctr"/>
          <a:lstStyle/>
          <a:p>
            <a:r>
              <a:rPr lang="en-US" dirty="0"/>
              <a:t>Science</a:t>
            </a:r>
          </a:p>
        </p:txBody>
      </p:sp>
      <p:sp>
        <p:nvSpPr>
          <p:cNvPr id="12" name="Content Placeholder 11">
            <a:extLst>
              <a:ext uri="{FF2B5EF4-FFF2-40B4-BE49-F238E27FC236}">
                <a16:creationId xmlns:a16="http://schemas.microsoft.com/office/drawing/2014/main" id="{A446288B-9B6D-54DB-0649-80CD914C4B8A}"/>
              </a:ext>
            </a:extLst>
          </p:cNvPr>
          <p:cNvSpPr>
            <a:spLocks noGrp="1"/>
          </p:cNvSpPr>
          <p:nvPr>
            <p:ph sz="half" idx="13"/>
          </p:nvPr>
        </p:nvSpPr>
        <p:spPr>
          <a:xfrm>
            <a:off x="8115300" y="3209025"/>
            <a:ext cx="3703638" cy="2644087"/>
          </a:xfrm>
        </p:spPr>
        <p:txBody>
          <a:bodyPr anchor="t">
            <a:normAutofit/>
          </a:bodyPr>
          <a:lstStyle/>
          <a:p>
            <a:pPr marL="457200">
              <a:lnSpc>
                <a:spcPct val="90000"/>
              </a:lnSpc>
              <a:spcAft>
                <a:spcPts val="400"/>
              </a:spcAft>
            </a:pPr>
            <a:r>
              <a:rPr lang="en-US" sz="2600" dirty="0"/>
              <a:t>Life sciences</a:t>
            </a:r>
          </a:p>
          <a:p>
            <a:pPr marL="457200">
              <a:lnSpc>
                <a:spcPct val="90000"/>
              </a:lnSpc>
              <a:spcAft>
                <a:spcPts val="400"/>
              </a:spcAft>
            </a:pPr>
            <a:r>
              <a:rPr lang="en-US" sz="2600" dirty="0"/>
              <a:t>Physical sciences </a:t>
            </a:r>
          </a:p>
          <a:p>
            <a:pPr marL="457200">
              <a:lnSpc>
                <a:spcPct val="90000"/>
              </a:lnSpc>
              <a:spcAft>
                <a:spcPts val="400"/>
              </a:spcAft>
            </a:pPr>
            <a:r>
              <a:rPr lang="en-US" sz="2600" dirty="0"/>
              <a:t>Earth and space sciences</a:t>
            </a:r>
          </a:p>
        </p:txBody>
      </p:sp>
    </p:spTree>
    <p:extLst>
      <p:ext uri="{BB962C8B-B14F-4D97-AF65-F5344CB8AC3E}">
        <p14:creationId xmlns:p14="http://schemas.microsoft.com/office/powerpoint/2010/main" val="1340090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4FF5A-BB62-1A7A-FA8F-4DB4EDC80295}"/>
              </a:ext>
            </a:extLst>
          </p:cNvPr>
          <p:cNvSpPr>
            <a:spLocks noGrp="1"/>
          </p:cNvSpPr>
          <p:nvPr>
            <p:ph type="title"/>
          </p:nvPr>
        </p:nvSpPr>
        <p:spPr>
          <a:xfrm>
            <a:off x="381000" y="1"/>
            <a:ext cx="11429999" cy="1600200"/>
          </a:xfrm>
          <a:solidFill>
            <a:schemeClr val="bg1"/>
          </a:solidFill>
        </p:spPr>
        <p:txBody>
          <a:bodyPr/>
          <a:lstStyle/>
          <a:p>
            <a:r>
              <a:rPr lang="en-US" dirty="0"/>
              <a:t>New Reporting Achievement Level Descriptors</a:t>
            </a:r>
          </a:p>
        </p:txBody>
      </p:sp>
      <p:sp>
        <p:nvSpPr>
          <p:cNvPr id="3" name="Content Placeholder 2">
            <a:extLst>
              <a:ext uri="{FF2B5EF4-FFF2-40B4-BE49-F238E27FC236}">
                <a16:creationId xmlns:a16="http://schemas.microsoft.com/office/drawing/2014/main" id="{CEFD54D3-3903-0FD9-9641-2FB8D66ACEF7}"/>
              </a:ext>
            </a:extLst>
          </p:cNvPr>
          <p:cNvSpPr>
            <a:spLocks noGrp="1"/>
          </p:cNvSpPr>
          <p:nvPr>
            <p:ph sz="half" idx="1"/>
          </p:nvPr>
        </p:nvSpPr>
        <p:spPr>
          <a:xfrm>
            <a:off x="380999" y="1714500"/>
            <a:ext cx="6761673" cy="4127500"/>
          </a:xfrm>
          <a:solidFill>
            <a:schemeClr val="bg1"/>
          </a:solidFill>
        </p:spPr>
        <p:txBody>
          <a:bodyPr anchor="t">
            <a:normAutofit/>
          </a:bodyPr>
          <a:lstStyle/>
          <a:p>
            <a:pPr marL="0" indent="0">
              <a:buNone/>
            </a:pPr>
            <a:r>
              <a:rPr lang="en-US" sz="3000" dirty="0"/>
              <a:t>California has adopted new reporting achievement level descriptors (ALDs) and labels to help students, their families, and the public </a:t>
            </a:r>
            <a:r>
              <a:rPr lang="en-US" sz="3000" b="1" dirty="0"/>
              <a:t>better understand student performance on the summative ELA, mathematics, and science assessments</a:t>
            </a:r>
            <a:r>
              <a:rPr lang="en-US" sz="3000" dirty="0"/>
              <a:t>. </a:t>
            </a:r>
          </a:p>
        </p:txBody>
      </p:sp>
      <p:pic>
        <p:nvPicPr>
          <p:cNvPr id="16" name="Content Placeholder 15" descr="Text callout with a megaphone that says New!">
            <a:extLst>
              <a:ext uri="{FF2B5EF4-FFF2-40B4-BE49-F238E27FC236}">
                <a16:creationId xmlns:a16="http://schemas.microsoft.com/office/drawing/2014/main" id="{85705CF4-8282-191A-D5D0-0DF2CDA8D4D7}"/>
              </a:ext>
              <a:ext uri="{C183D7F6-B498-43B3-948B-1728B52AA6E4}">
                <adec:decorative xmlns:adec="http://schemas.microsoft.com/office/drawing/2017/decorative" val="0"/>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7407542" y="1714499"/>
            <a:ext cx="4403457" cy="4846320"/>
          </a:xfrm>
        </p:spPr>
      </p:pic>
    </p:spTree>
    <p:extLst>
      <p:ext uri="{BB962C8B-B14F-4D97-AF65-F5344CB8AC3E}">
        <p14:creationId xmlns:p14="http://schemas.microsoft.com/office/powerpoint/2010/main" val="4103638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3614D-FC84-E106-8840-B0E2DA373B0A}"/>
              </a:ext>
            </a:extLst>
          </p:cNvPr>
          <p:cNvSpPr>
            <a:spLocks noGrp="1"/>
          </p:cNvSpPr>
          <p:nvPr>
            <p:ph type="title"/>
          </p:nvPr>
        </p:nvSpPr>
        <p:spPr>
          <a:xfrm>
            <a:off x="381000" y="1"/>
            <a:ext cx="11429999" cy="1600200"/>
          </a:xfrm>
          <a:solidFill>
            <a:schemeClr val="bg1"/>
          </a:solidFill>
        </p:spPr>
        <p:txBody>
          <a:bodyPr vert="horz" lIns="91440" tIns="45720" rIns="91440" bIns="45720" rtlCol="0" anchor="ctr">
            <a:normAutofit/>
          </a:bodyPr>
          <a:lstStyle/>
          <a:p>
            <a:r>
              <a:rPr lang="en-US"/>
              <a:t>Why Change the ALDs?</a:t>
            </a:r>
          </a:p>
        </p:txBody>
      </p:sp>
      <p:sp>
        <p:nvSpPr>
          <p:cNvPr id="3" name="Content Placeholder 2">
            <a:extLst>
              <a:ext uri="{FF2B5EF4-FFF2-40B4-BE49-F238E27FC236}">
                <a16:creationId xmlns:a16="http://schemas.microsoft.com/office/drawing/2014/main" id="{233587CE-117C-2753-90AD-7768DE7074CC}"/>
              </a:ext>
            </a:extLst>
          </p:cNvPr>
          <p:cNvSpPr>
            <a:spLocks noGrp="1"/>
          </p:cNvSpPr>
          <p:nvPr>
            <p:ph sz="half" idx="1"/>
          </p:nvPr>
        </p:nvSpPr>
        <p:spPr>
          <a:xfrm>
            <a:off x="380999" y="1461952"/>
            <a:ext cx="6580518" cy="4127500"/>
          </a:xfrm>
          <a:solidFill>
            <a:schemeClr val="bg1"/>
          </a:solidFill>
        </p:spPr>
        <p:txBody>
          <a:bodyPr anchor="t">
            <a:normAutofit fontScale="92500" lnSpcReduction="10000"/>
          </a:bodyPr>
          <a:lstStyle/>
          <a:p>
            <a:pPr marL="0" indent="0">
              <a:buNone/>
            </a:pPr>
            <a:r>
              <a:rPr lang="en-US" dirty="0"/>
              <a:t>The labels and descriptions were revised to address the inaccurate perception that Level 3 represents </a:t>
            </a:r>
            <a:br>
              <a:rPr lang="en-US" dirty="0"/>
            </a:br>
            <a:r>
              <a:rPr lang="en-US" dirty="0"/>
              <a:t>a grade-level cutoff and students scoring below Level 3 are </a:t>
            </a:r>
            <a:br>
              <a:rPr lang="en-US" dirty="0"/>
            </a:br>
            <a:r>
              <a:rPr lang="en-US" dirty="0"/>
              <a:t>“below grade level.” </a:t>
            </a:r>
          </a:p>
          <a:p>
            <a:pPr marL="0" indent="0">
              <a:buNone/>
            </a:pPr>
            <a:r>
              <a:rPr lang="en-US" b="1" dirty="0">
                <a:solidFill>
                  <a:srgbClr val="C00000"/>
                </a:solidFill>
              </a:rPr>
              <a:t>This is not an accurate representation of the assessment or student performance</a:t>
            </a:r>
            <a:r>
              <a:rPr lang="en-US" dirty="0"/>
              <a:t>. </a:t>
            </a:r>
          </a:p>
        </p:txBody>
      </p:sp>
      <p:pic>
        <p:nvPicPr>
          <p:cNvPr id="23" name="Content Placeholder 22" descr="Text callout with an exclamation point that says Inaccurate Perception">
            <a:extLst>
              <a:ext uri="{FF2B5EF4-FFF2-40B4-BE49-F238E27FC236}">
                <a16:creationId xmlns:a16="http://schemas.microsoft.com/office/drawing/2014/main" id="{4778536A-6E73-06B4-24FA-D0F1327F3DF4}"/>
              </a:ext>
              <a:ext uri="{C183D7F6-B498-43B3-948B-1728B52AA6E4}">
                <adec:decorative xmlns:adec="http://schemas.microsoft.com/office/drawing/2017/decorative" val="0"/>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7392838" y="1600200"/>
            <a:ext cx="4418162" cy="4846320"/>
          </a:xfrm>
        </p:spPr>
      </p:pic>
    </p:spTree>
    <p:extLst>
      <p:ext uri="{BB962C8B-B14F-4D97-AF65-F5344CB8AC3E}">
        <p14:creationId xmlns:p14="http://schemas.microsoft.com/office/powerpoint/2010/main" val="309283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7A392-ABCF-6CE6-99DB-7F11B919B50D}"/>
              </a:ext>
            </a:extLst>
          </p:cNvPr>
          <p:cNvSpPr>
            <a:spLocks noGrp="1"/>
          </p:cNvSpPr>
          <p:nvPr>
            <p:ph type="title"/>
          </p:nvPr>
        </p:nvSpPr>
        <p:spPr>
          <a:xfrm>
            <a:off x="381000" y="1"/>
            <a:ext cx="11429999" cy="1600200"/>
          </a:xfrm>
        </p:spPr>
        <p:txBody>
          <a:bodyPr>
            <a:normAutofit/>
          </a:bodyPr>
          <a:lstStyle/>
          <a:p>
            <a:r>
              <a:rPr lang="en-US" dirty="0"/>
              <a:t>Compare Reporting ALDs</a:t>
            </a:r>
          </a:p>
        </p:txBody>
      </p:sp>
      <p:graphicFrame>
        <p:nvGraphicFramePr>
          <p:cNvPr id="4" name="Content Placeholder 3" descr="Table listing the levels, old reporting labels, and new reporting labels.">
            <a:extLst>
              <a:ext uri="{FF2B5EF4-FFF2-40B4-BE49-F238E27FC236}">
                <a16:creationId xmlns:a16="http://schemas.microsoft.com/office/drawing/2014/main" id="{91E33CAA-0208-D76C-35E5-00E15C52DFB3}"/>
              </a:ext>
            </a:extLst>
          </p:cNvPr>
          <p:cNvGraphicFramePr>
            <a:graphicFrameLocks noGrp="1"/>
          </p:cNvGraphicFramePr>
          <p:nvPr>
            <p:ph idx="1"/>
            <p:extLst>
              <p:ext uri="{D42A27DB-BD31-4B8C-83A1-F6EECF244321}">
                <p14:modId xmlns:p14="http://schemas.microsoft.com/office/powerpoint/2010/main" val="3750165235"/>
              </p:ext>
            </p:extLst>
          </p:nvPr>
        </p:nvGraphicFramePr>
        <p:xfrm>
          <a:off x="838201" y="1714500"/>
          <a:ext cx="10515597" cy="3306075"/>
        </p:xfrm>
        <a:graphic>
          <a:graphicData uri="http://schemas.openxmlformats.org/drawingml/2006/table">
            <a:tbl>
              <a:tblPr firstRow="1" bandRow="1">
                <a:tableStyleId>{5C22544A-7EE6-4342-B048-85BDC9FD1C3A}</a:tableStyleId>
              </a:tblPr>
              <a:tblGrid>
                <a:gridCol w="1680713">
                  <a:extLst>
                    <a:ext uri="{9D8B030D-6E8A-4147-A177-3AD203B41FA5}">
                      <a16:colId xmlns:a16="http://schemas.microsoft.com/office/drawing/2014/main" val="3244488438"/>
                    </a:ext>
                  </a:extLst>
                </a:gridCol>
                <a:gridCol w="4417442">
                  <a:extLst>
                    <a:ext uri="{9D8B030D-6E8A-4147-A177-3AD203B41FA5}">
                      <a16:colId xmlns:a16="http://schemas.microsoft.com/office/drawing/2014/main" val="2084922733"/>
                    </a:ext>
                  </a:extLst>
                </a:gridCol>
                <a:gridCol w="4417442">
                  <a:extLst>
                    <a:ext uri="{9D8B030D-6E8A-4147-A177-3AD203B41FA5}">
                      <a16:colId xmlns:a16="http://schemas.microsoft.com/office/drawing/2014/main" val="3741460225"/>
                    </a:ext>
                  </a:extLst>
                </a:gridCol>
              </a:tblGrid>
              <a:tr h="661215">
                <a:tc>
                  <a:txBody>
                    <a:bodyPr/>
                    <a:lstStyle/>
                    <a:p>
                      <a:pPr algn="ctr"/>
                      <a:r>
                        <a:rPr lang="en-US" sz="2400" dirty="0">
                          <a:latin typeface="+mn-lt"/>
                        </a:rPr>
                        <a:t>Level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006D"/>
                    </a:solidFill>
                  </a:tcPr>
                </a:tc>
                <a:tc>
                  <a:txBody>
                    <a:bodyPr/>
                    <a:lstStyle/>
                    <a:p>
                      <a:pPr algn="ctr"/>
                      <a:r>
                        <a:rPr lang="en-US" sz="2400" dirty="0">
                          <a:latin typeface="+mn-lt"/>
                        </a:rPr>
                        <a:t>Old Reporting Label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006D"/>
                    </a:solidFill>
                  </a:tcPr>
                </a:tc>
                <a:tc>
                  <a:txBody>
                    <a:bodyPr/>
                    <a:lstStyle/>
                    <a:p>
                      <a:pPr algn="ctr"/>
                      <a:r>
                        <a:rPr lang="en-US" sz="2400" dirty="0">
                          <a:latin typeface="+mn-lt"/>
                        </a:rPr>
                        <a:t>New Reporting Label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006D"/>
                    </a:solidFill>
                  </a:tcPr>
                </a:tc>
                <a:extLst>
                  <a:ext uri="{0D108BD9-81ED-4DB2-BD59-A6C34878D82A}">
                    <a16:rowId xmlns:a16="http://schemas.microsoft.com/office/drawing/2014/main" val="3854812449"/>
                  </a:ext>
                </a:extLst>
              </a:tr>
              <a:tr h="661215">
                <a:tc>
                  <a:txBody>
                    <a:bodyPr/>
                    <a:lstStyle/>
                    <a:p>
                      <a:pPr algn="ctr"/>
                      <a:r>
                        <a:rPr lang="en-US" sz="2400" dirty="0">
                          <a:latin typeface="+mn-lt"/>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latin typeface="+mn-lt"/>
                        </a:rPr>
                        <a:t>Standard Exceeded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latin typeface="+mn-lt"/>
                        </a:rPr>
                        <a:t>Advanced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801388"/>
                  </a:ext>
                </a:extLst>
              </a:tr>
              <a:tr h="661215">
                <a:tc>
                  <a:txBody>
                    <a:bodyPr/>
                    <a:lstStyle/>
                    <a:p>
                      <a:pPr algn="ctr"/>
                      <a:r>
                        <a:rPr lang="en-US" sz="2400" dirty="0">
                          <a:latin typeface="+mn-lt"/>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latin typeface="+mn-lt"/>
                        </a:rPr>
                        <a:t>Standard Met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latin typeface="+mn-lt"/>
                        </a:rPr>
                        <a:t>Proficient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50898290"/>
                  </a:ext>
                </a:extLst>
              </a:tr>
              <a:tr h="661215">
                <a:tc>
                  <a:txBody>
                    <a:bodyPr/>
                    <a:lstStyle/>
                    <a:p>
                      <a:pPr algn="ctr"/>
                      <a:r>
                        <a:rPr lang="en-US" sz="2400" dirty="0">
                          <a:latin typeface="+mn-lt"/>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latin typeface="+mn-lt"/>
                        </a:rPr>
                        <a:t>Standard Nearly Met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latin typeface="+mn-lt"/>
                        </a:rPr>
                        <a:t>Developing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0196463"/>
                  </a:ext>
                </a:extLst>
              </a:tr>
              <a:tr h="661215">
                <a:tc>
                  <a:txBody>
                    <a:bodyPr/>
                    <a:lstStyle/>
                    <a:p>
                      <a:pPr algn="ctr"/>
                      <a:r>
                        <a:rPr lang="en-US" sz="2400" dirty="0">
                          <a:latin typeface="+mn-lt"/>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latin typeface="+mn-lt"/>
                        </a:rPr>
                        <a:t>Standard Not Met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latin typeface="+mn-lt"/>
                        </a:rPr>
                        <a:t>Minimal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8092567"/>
                  </a:ext>
                </a:extLst>
              </a:tr>
            </a:tbl>
          </a:graphicData>
        </a:graphic>
      </p:graphicFrame>
    </p:spTree>
    <p:extLst>
      <p:ext uri="{BB962C8B-B14F-4D97-AF65-F5344CB8AC3E}">
        <p14:creationId xmlns:p14="http://schemas.microsoft.com/office/powerpoint/2010/main" val="3427267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48FBD-0B44-4D82-E641-4A337571F65E}"/>
              </a:ext>
            </a:extLst>
          </p:cNvPr>
          <p:cNvSpPr>
            <a:spLocks noGrp="1"/>
          </p:cNvSpPr>
          <p:nvPr>
            <p:ph type="title"/>
          </p:nvPr>
        </p:nvSpPr>
        <p:spPr/>
        <p:txBody>
          <a:bodyPr/>
          <a:lstStyle/>
          <a:p>
            <a:r>
              <a:rPr lang="en-US" dirty="0"/>
              <a:t>Has Anything Else Changed Besides the ALDs?</a:t>
            </a:r>
          </a:p>
        </p:txBody>
      </p:sp>
      <p:sp>
        <p:nvSpPr>
          <p:cNvPr id="4" name="Content Placeholder 3">
            <a:extLst>
              <a:ext uri="{FF2B5EF4-FFF2-40B4-BE49-F238E27FC236}">
                <a16:creationId xmlns:a16="http://schemas.microsoft.com/office/drawing/2014/main" id="{640007CA-CB5C-61C8-DA78-DB3563C70D43}"/>
              </a:ext>
            </a:extLst>
          </p:cNvPr>
          <p:cNvSpPr>
            <a:spLocks noGrp="1"/>
          </p:cNvSpPr>
          <p:nvPr>
            <p:ph sz="half" idx="1"/>
          </p:nvPr>
        </p:nvSpPr>
        <p:spPr>
          <a:xfrm>
            <a:off x="381000" y="1714500"/>
            <a:ext cx="5916283" cy="4142836"/>
          </a:xfrm>
        </p:spPr>
        <p:txBody>
          <a:bodyPr anchor="t">
            <a:normAutofit/>
          </a:bodyPr>
          <a:lstStyle/>
          <a:p>
            <a:pPr marL="0" indent="0">
              <a:buNone/>
            </a:pPr>
            <a:r>
              <a:rPr lang="en-US" dirty="0"/>
              <a:t>The </a:t>
            </a:r>
            <a:r>
              <a:rPr lang="en-US" b="1" dirty="0"/>
              <a:t>standards and performance expectations have not been changed.</a:t>
            </a:r>
          </a:p>
          <a:p>
            <a:pPr marL="0" indent="0">
              <a:buNone/>
            </a:pPr>
            <a:r>
              <a:rPr lang="en-US" dirty="0"/>
              <a:t>The test questions, format, scale scores, and cut scores for each level remain the same.</a:t>
            </a:r>
          </a:p>
        </p:txBody>
      </p:sp>
      <p:pic>
        <p:nvPicPr>
          <p:cNvPr id="12" name="Content Placeholder 11" descr="Text callout with a megaphone that says No Other Changes">
            <a:extLst>
              <a:ext uri="{FF2B5EF4-FFF2-40B4-BE49-F238E27FC236}">
                <a16:creationId xmlns:a16="http://schemas.microsoft.com/office/drawing/2014/main" id="{6B2005C9-310C-F802-8EE6-69CFC9F5E365}"/>
              </a:ext>
              <a:ext uri="{C183D7F6-B498-43B3-948B-1728B52AA6E4}">
                <adec:decorative xmlns:adec="http://schemas.microsoft.com/office/drawing/2017/decorative" val="0"/>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7346116" y="1714500"/>
            <a:ext cx="4891614" cy="4846320"/>
          </a:xfrm>
        </p:spPr>
      </p:pic>
    </p:spTree>
    <p:extLst>
      <p:ext uri="{BB962C8B-B14F-4D97-AF65-F5344CB8AC3E}">
        <p14:creationId xmlns:p14="http://schemas.microsoft.com/office/powerpoint/2010/main" val="2082026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C8C5B-0C99-255F-EBF4-AB7AFE22DEFE}"/>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60CD5C25-95CF-4780-BD62-B42C82A4D5E7}"/>
              </a:ext>
            </a:extLst>
          </p:cNvPr>
          <p:cNvSpPr>
            <a:spLocks noGrp="1"/>
          </p:cNvSpPr>
          <p:nvPr>
            <p:ph idx="1"/>
          </p:nvPr>
        </p:nvSpPr>
        <p:spPr/>
        <p:txBody>
          <a:bodyPr>
            <a:normAutofit/>
          </a:bodyPr>
          <a:lstStyle/>
          <a:p>
            <a:pPr marL="0" indent="0">
              <a:buNone/>
            </a:pPr>
            <a:r>
              <a:rPr lang="en-US" dirty="0"/>
              <a:t>Additional resources for parents and families, educators, and school staff can be found on the Reporting Achievement Level Descriptors web page at </a:t>
            </a:r>
            <a:br>
              <a:rPr lang="en-US" dirty="0"/>
            </a:br>
            <a:r>
              <a:rPr lang="en-US" sz="3600" dirty="0">
                <a:hlinkClick r:id="rId3" tooltip="CAASPP &amp; ELPAC ALD Communications Toolkit web page "/>
              </a:rPr>
              <a:t>https://www.caaspp-elpac.org/resources/reporting/ssr-and-reporting-resources/alds</a:t>
            </a:r>
            <a:r>
              <a:rPr lang="en-US" dirty="0"/>
              <a:t>. </a:t>
            </a:r>
          </a:p>
        </p:txBody>
      </p:sp>
    </p:spTree>
    <p:extLst>
      <p:ext uri="{BB962C8B-B14F-4D97-AF65-F5344CB8AC3E}">
        <p14:creationId xmlns:p14="http://schemas.microsoft.com/office/powerpoint/2010/main" val="18510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850392E-B044-DEDB-0E66-D1174C053063}"/>
              </a:ext>
            </a:extLst>
          </p:cNvPr>
          <p:cNvSpPr>
            <a:spLocks noGrp="1"/>
          </p:cNvSpPr>
          <p:nvPr>
            <p:ph type="title"/>
          </p:nvPr>
        </p:nvSpPr>
        <p:spPr>
          <a:xfrm>
            <a:off x="381000" y="1940943"/>
            <a:ext cx="11430000" cy="2288157"/>
          </a:xfrm>
        </p:spPr>
        <p:txBody>
          <a:bodyPr>
            <a:normAutofit/>
          </a:bodyPr>
          <a:lstStyle/>
          <a:p>
            <a:pPr algn="ctr">
              <a:lnSpc>
                <a:spcPct val="150000"/>
              </a:lnSpc>
            </a:pPr>
            <a:r>
              <a:rPr lang="en-US" sz="2800" noProof="0" dirty="0"/>
              <a:t>California Department of Education </a:t>
            </a:r>
            <a:br>
              <a:rPr lang="en-US" sz="2800" noProof="0" dirty="0"/>
            </a:br>
            <a:r>
              <a:rPr lang="en-US" sz="2800" noProof="0" dirty="0"/>
              <a:t>April 2026</a:t>
            </a:r>
          </a:p>
        </p:txBody>
      </p:sp>
    </p:spTree>
    <p:extLst>
      <p:ext uri="{BB962C8B-B14F-4D97-AF65-F5344CB8AC3E}">
        <p14:creationId xmlns:p14="http://schemas.microsoft.com/office/powerpoint/2010/main" val="2779185231"/>
      </p:ext>
    </p:extLst>
  </p:cSld>
  <p:clrMapOvr>
    <a:masterClrMapping/>
  </p:clrMapOvr>
</p:sld>
</file>

<file path=ppt/theme/theme1.xml><?xml version="1.0" encoding="utf-8"?>
<a:theme xmlns:a="http://schemas.openxmlformats.org/drawingml/2006/main" name="Office Theme">
  <a:themeElements>
    <a:clrScheme name="ADL">
      <a:dk1>
        <a:sysClr val="windowText" lastClr="000000"/>
      </a:dk1>
      <a:lt1>
        <a:sysClr val="window" lastClr="FFFFFF"/>
      </a:lt1>
      <a:dk2>
        <a:srgbClr val="0E2841"/>
      </a:dk2>
      <a:lt2>
        <a:srgbClr val="E8E8E8"/>
      </a:lt2>
      <a:accent1>
        <a:srgbClr val="010066"/>
      </a:accent1>
      <a:accent2>
        <a:srgbClr val="DA8A00"/>
      </a:accent2>
      <a:accent3>
        <a:srgbClr val="E7AC47"/>
      </a:accent3>
      <a:accent4>
        <a:srgbClr val="FCEDA9"/>
      </a:accent4>
      <a:accent5>
        <a:srgbClr val="CDCDFF"/>
      </a:accent5>
      <a:accent6>
        <a:srgbClr val="010066"/>
      </a:accent6>
      <a:hlink>
        <a:srgbClr val="0563C1"/>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865</Words>
  <Application>Microsoft Office PowerPoint</Application>
  <PresentationFormat>Widescreen</PresentationFormat>
  <Paragraphs>82</Paragraphs>
  <Slides>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Aptos</vt:lpstr>
      <vt:lpstr>Aptos Narrow</vt:lpstr>
      <vt:lpstr>Arial</vt:lpstr>
      <vt:lpstr>Wingdings</vt:lpstr>
      <vt:lpstr>Office Theme</vt:lpstr>
      <vt:lpstr>New Reporting Achievement  Level Descriptors</vt:lpstr>
      <vt:lpstr>A Tool to Support Learning</vt:lpstr>
      <vt:lpstr>What We Assess</vt:lpstr>
      <vt:lpstr>New Reporting Achievement Level Descriptors</vt:lpstr>
      <vt:lpstr>Why Change the ALDs?</vt:lpstr>
      <vt:lpstr>Compare Reporting ALDs</vt:lpstr>
      <vt:lpstr>Has Anything Else Changed Besides the ALDs?</vt:lpstr>
      <vt:lpstr>Resources</vt:lpstr>
      <vt:lpstr>California Department of Education  April 2026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Reporting ALDs - Assessments - CA Dept of Education</dc:title>
  <dc:subject>This slide deck on the new Reporting Achievement Level Descriptors (ALDs) is editable for local educational agencies to use as needed, and was posted in April 2026.</dc:subject>
  <dc:creator/>
  <cp:revision>1</cp:revision>
  <dcterms:created xsi:type="dcterms:W3CDTF">2026-03-31T21:19:16Z</dcterms:created>
  <dcterms:modified xsi:type="dcterms:W3CDTF">2026-03-31T21:20:31Z</dcterms:modified>
  <dc:language/>
</cp:coreProperties>
</file>